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3.xml" ContentType="application/vnd.openxmlformats-officedocument.them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 id="2147483693" r:id="rId6"/>
  </p:sldMasterIdLst>
  <p:notesMasterIdLst>
    <p:notesMasterId r:id="rId36"/>
  </p:notesMasterIdLst>
  <p:handoutMasterIdLst>
    <p:handoutMasterId r:id="rId37"/>
  </p:handoutMasterIdLst>
  <p:sldIdLst>
    <p:sldId id="256" r:id="rId7"/>
    <p:sldId id="2147377643" r:id="rId8"/>
    <p:sldId id="2147377646" r:id="rId9"/>
    <p:sldId id="2147377649" r:id="rId10"/>
    <p:sldId id="2147377652" r:id="rId11"/>
    <p:sldId id="2147377653" r:id="rId12"/>
    <p:sldId id="2147377633" r:id="rId13"/>
    <p:sldId id="2147377654" r:id="rId14"/>
    <p:sldId id="2147377655" r:id="rId15"/>
    <p:sldId id="2147377645" r:id="rId16"/>
    <p:sldId id="2147377657" r:id="rId17"/>
    <p:sldId id="2147377658" r:id="rId18"/>
    <p:sldId id="2147377663" r:id="rId19"/>
    <p:sldId id="2147377587" r:id="rId20"/>
    <p:sldId id="2147377665" r:id="rId21"/>
    <p:sldId id="2147377621" r:id="rId22"/>
    <p:sldId id="2147377666" r:id="rId23"/>
    <p:sldId id="2147377660" r:id="rId24"/>
    <p:sldId id="2147377644" r:id="rId25"/>
    <p:sldId id="2147377667" r:id="rId26"/>
    <p:sldId id="2147377668" r:id="rId27"/>
    <p:sldId id="2147377669" r:id="rId28"/>
    <p:sldId id="2147377670" r:id="rId29"/>
    <p:sldId id="2147377659" r:id="rId30"/>
    <p:sldId id="2147377661" r:id="rId31"/>
    <p:sldId id="2147377662" r:id="rId32"/>
    <p:sldId id="2147377671" r:id="rId33"/>
    <p:sldId id="2147377656" r:id="rId34"/>
    <p:sldId id="2147377586" r:id="rId35"/>
  </p:sldIdLst>
  <p:sldSz cx="12192000" cy="6858000"/>
  <p:notesSz cx="6799263" cy="9929813"/>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F3F"/>
    <a:srgbClr val="FF0000"/>
    <a:srgbClr val="F5F5F5"/>
    <a:srgbClr val="E6E6E6"/>
    <a:srgbClr val="D2D2D2"/>
    <a:srgbClr val="232325"/>
    <a:srgbClr val="EEEEEE"/>
    <a:srgbClr val="C6C8C9"/>
    <a:srgbClr val="343434"/>
    <a:srgbClr val="BFBFB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édio 2 - Ênfas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Estilo com Tema 1 - Ênfase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9D7B26C5-4107-4FEC-AEDC-1716B250A1EF}" styleName="Estilo Claro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284E427A-3D55-4303-BF80-6455036E1DE7}" styleName="Estilo com Tema 1 - Ênfase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9161" autoAdjust="0"/>
  </p:normalViewPr>
  <p:slideViewPr>
    <p:cSldViewPr snapToGrid="0">
      <p:cViewPr varScale="1">
        <p:scale>
          <a:sx n="76" d="100"/>
          <a:sy n="76" d="100"/>
        </p:scale>
        <p:origin x="946" y="67"/>
      </p:cViewPr>
      <p:guideLst/>
    </p:cSldViewPr>
  </p:slideViewPr>
  <p:outlineViewPr>
    <p:cViewPr>
      <p:scale>
        <a:sx n="33" d="100"/>
        <a:sy n="33" d="100"/>
      </p:scale>
      <p:origin x="0" y="-912"/>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65" d="100"/>
          <a:sy n="65" d="100"/>
        </p:scale>
        <p:origin x="3154" y="4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viewProps" Target="viewProps.xml"/><Relationship Id="rId21" Type="http://schemas.openxmlformats.org/officeDocument/2006/relationships/slide" Target="slides/slide15.xml"/><Relationship Id="rId34" Type="http://schemas.openxmlformats.org/officeDocument/2006/relationships/slide" Target="slides/slide28.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notesMaster" Target="notesMasters/notes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a:extLst>
              <a:ext uri="{FF2B5EF4-FFF2-40B4-BE49-F238E27FC236}">
                <a16:creationId xmlns:a16="http://schemas.microsoft.com/office/drawing/2014/main" id="{2B9998ED-CC30-5F6F-DE2B-CE3D7401069F}"/>
              </a:ext>
            </a:extLst>
          </p:cNvPr>
          <p:cNvSpPr>
            <a:spLocks noGrp="1"/>
          </p:cNvSpPr>
          <p:nvPr>
            <p:ph type="hdr" sz="quarter"/>
          </p:nvPr>
        </p:nvSpPr>
        <p:spPr>
          <a:xfrm>
            <a:off x="0" y="0"/>
            <a:ext cx="2946347" cy="498215"/>
          </a:xfrm>
          <a:prstGeom prst="rect">
            <a:avLst/>
          </a:prstGeom>
        </p:spPr>
        <p:txBody>
          <a:bodyPr vert="horz" lIns="91440" tIns="45720" rIns="91440" bIns="45720" rtlCol="0"/>
          <a:lstStyle>
            <a:lvl1pPr algn="l">
              <a:defRPr sz="1200"/>
            </a:lvl1pPr>
          </a:lstStyle>
          <a:p>
            <a:endParaRPr lang="pt-BR"/>
          </a:p>
        </p:txBody>
      </p:sp>
      <p:sp>
        <p:nvSpPr>
          <p:cNvPr id="3" name="Espaço Reservado para Data 2">
            <a:extLst>
              <a:ext uri="{FF2B5EF4-FFF2-40B4-BE49-F238E27FC236}">
                <a16:creationId xmlns:a16="http://schemas.microsoft.com/office/drawing/2014/main" id="{2ECFA034-EB24-8966-85B5-CA21F4D3B881}"/>
              </a:ext>
            </a:extLst>
          </p:cNvPr>
          <p:cNvSpPr>
            <a:spLocks noGrp="1"/>
          </p:cNvSpPr>
          <p:nvPr>
            <p:ph type="dt" sz="quarter" idx="1"/>
          </p:nvPr>
        </p:nvSpPr>
        <p:spPr>
          <a:xfrm>
            <a:off x="3851342" y="0"/>
            <a:ext cx="2946347" cy="498215"/>
          </a:xfrm>
          <a:prstGeom prst="rect">
            <a:avLst/>
          </a:prstGeom>
        </p:spPr>
        <p:txBody>
          <a:bodyPr vert="horz" lIns="91440" tIns="45720" rIns="91440" bIns="45720" rtlCol="0"/>
          <a:lstStyle>
            <a:lvl1pPr algn="r">
              <a:defRPr sz="1200"/>
            </a:lvl1pPr>
          </a:lstStyle>
          <a:p>
            <a:fld id="{A4AC6174-888E-4401-ACB3-FF28E44E04D4}" type="datetimeFigureOut">
              <a:rPr lang="pt-BR" smtClean="0"/>
              <a:t>19/06/2024</a:t>
            </a:fld>
            <a:endParaRPr lang="pt-BR"/>
          </a:p>
        </p:txBody>
      </p:sp>
      <p:sp>
        <p:nvSpPr>
          <p:cNvPr id="4" name="Espaço Reservado para Rodapé 3">
            <a:extLst>
              <a:ext uri="{FF2B5EF4-FFF2-40B4-BE49-F238E27FC236}">
                <a16:creationId xmlns:a16="http://schemas.microsoft.com/office/drawing/2014/main" id="{335ED265-BA2A-7E24-3D09-BA6EE7F66C86}"/>
              </a:ext>
            </a:extLst>
          </p:cNvPr>
          <p:cNvSpPr>
            <a:spLocks noGrp="1"/>
          </p:cNvSpPr>
          <p:nvPr>
            <p:ph type="ftr" sz="quarter" idx="2"/>
          </p:nvPr>
        </p:nvSpPr>
        <p:spPr>
          <a:xfrm>
            <a:off x="0" y="9431600"/>
            <a:ext cx="2946347" cy="498214"/>
          </a:xfrm>
          <a:prstGeom prst="rect">
            <a:avLst/>
          </a:prstGeom>
        </p:spPr>
        <p:txBody>
          <a:bodyPr vert="horz" lIns="91440" tIns="45720" rIns="91440" bIns="45720" rtlCol="0" anchor="b"/>
          <a:lstStyle>
            <a:lvl1pPr algn="l">
              <a:defRPr sz="1200"/>
            </a:lvl1pPr>
          </a:lstStyle>
          <a:p>
            <a:endParaRPr lang="pt-BR"/>
          </a:p>
        </p:txBody>
      </p:sp>
      <p:sp>
        <p:nvSpPr>
          <p:cNvPr id="5" name="Espaço Reservado para Número de Slide 4">
            <a:extLst>
              <a:ext uri="{FF2B5EF4-FFF2-40B4-BE49-F238E27FC236}">
                <a16:creationId xmlns:a16="http://schemas.microsoft.com/office/drawing/2014/main" id="{F2C6A233-3898-C1AB-7AA7-A79F68369241}"/>
              </a:ext>
            </a:extLst>
          </p:cNvPr>
          <p:cNvSpPr>
            <a:spLocks noGrp="1"/>
          </p:cNvSpPr>
          <p:nvPr>
            <p:ph type="sldNum" sz="quarter" idx="3"/>
          </p:nvPr>
        </p:nvSpPr>
        <p:spPr>
          <a:xfrm>
            <a:off x="3851342" y="9431600"/>
            <a:ext cx="2946347" cy="498214"/>
          </a:xfrm>
          <a:prstGeom prst="rect">
            <a:avLst/>
          </a:prstGeom>
        </p:spPr>
        <p:txBody>
          <a:bodyPr vert="horz" lIns="91440" tIns="45720" rIns="91440" bIns="45720" rtlCol="0" anchor="b"/>
          <a:lstStyle>
            <a:lvl1pPr algn="r">
              <a:defRPr sz="1200"/>
            </a:lvl1pPr>
          </a:lstStyle>
          <a:p>
            <a:fld id="{79401394-DE69-4C2B-9425-B761300A03BD}" type="slidenum">
              <a:rPr lang="pt-BR" smtClean="0"/>
              <a:t>‹nº›</a:t>
            </a:fld>
            <a:endParaRPr lang="pt-BR"/>
          </a:p>
        </p:txBody>
      </p:sp>
    </p:spTree>
    <p:extLst>
      <p:ext uri="{BB962C8B-B14F-4D97-AF65-F5344CB8AC3E}">
        <p14:creationId xmlns:p14="http://schemas.microsoft.com/office/powerpoint/2010/main" val="21293306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46347" cy="498215"/>
          </a:xfrm>
          <a:prstGeom prst="rect">
            <a:avLst/>
          </a:prstGeom>
        </p:spPr>
        <p:txBody>
          <a:bodyPr vert="horz" lIns="91440" tIns="45720" rIns="91440" bIns="45720" rtlCol="0"/>
          <a:lstStyle>
            <a:lvl1pPr algn="l">
              <a:defRPr sz="1200"/>
            </a:lvl1pPr>
          </a:lstStyle>
          <a:p>
            <a:endParaRPr lang="pt-BR"/>
          </a:p>
        </p:txBody>
      </p:sp>
      <p:sp>
        <p:nvSpPr>
          <p:cNvPr id="3" name="Espaço Reservado para Data 2"/>
          <p:cNvSpPr>
            <a:spLocks noGrp="1"/>
          </p:cNvSpPr>
          <p:nvPr>
            <p:ph type="dt" idx="1"/>
          </p:nvPr>
        </p:nvSpPr>
        <p:spPr>
          <a:xfrm>
            <a:off x="3851342" y="0"/>
            <a:ext cx="2946347" cy="498215"/>
          </a:xfrm>
          <a:prstGeom prst="rect">
            <a:avLst/>
          </a:prstGeom>
        </p:spPr>
        <p:txBody>
          <a:bodyPr vert="horz" lIns="91440" tIns="45720" rIns="91440" bIns="45720" rtlCol="0"/>
          <a:lstStyle>
            <a:lvl1pPr algn="r">
              <a:defRPr sz="1200"/>
            </a:lvl1pPr>
          </a:lstStyle>
          <a:p>
            <a:fld id="{75B687FD-F9C5-4BEE-AFB2-6A5C8FFEF46B}" type="datetimeFigureOut">
              <a:rPr lang="pt-BR" smtClean="0"/>
              <a:t>19/06/2024</a:t>
            </a:fld>
            <a:endParaRPr lang="pt-BR"/>
          </a:p>
        </p:txBody>
      </p:sp>
      <p:sp>
        <p:nvSpPr>
          <p:cNvPr id="4" name="Espaço Reservado para Imagem de Slide 3"/>
          <p:cNvSpPr>
            <a:spLocks noGrp="1" noRot="1" noChangeAspect="1"/>
          </p:cNvSpPr>
          <p:nvPr>
            <p:ph type="sldImg" idx="2"/>
          </p:nvPr>
        </p:nvSpPr>
        <p:spPr>
          <a:xfrm>
            <a:off x="422275" y="1241425"/>
            <a:ext cx="5954713" cy="3351213"/>
          </a:xfrm>
          <a:prstGeom prst="rect">
            <a:avLst/>
          </a:prstGeom>
          <a:noFill/>
          <a:ln w="12700">
            <a:solidFill>
              <a:prstClr val="black"/>
            </a:solidFill>
          </a:ln>
        </p:spPr>
        <p:txBody>
          <a:bodyPr vert="horz" lIns="91440" tIns="45720" rIns="91440" bIns="45720" rtlCol="0" anchor="ctr"/>
          <a:lstStyle/>
          <a:p>
            <a:endParaRPr lang="pt-BR"/>
          </a:p>
        </p:txBody>
      </p:sp>
      <p:sp>
        <p:nvSpPr>
          <p:cNvPr id="5" name="Espaço Reservado para Anotações 4"/>
          <p:cNvSpPr>
            <a:spLocks noGrp="1"/>
          </p:cNvSpPr>
          <p:nvPr>
            <p:ph type="body" sz="quarter" idx="3"/>
          </p:nvPr>
        </p:nvSpPr>
        <p:spPr>
          <a:xfrm>
            <a:off x="679927" y="4778722"/>
            <a:ext cx="5439410" cy="3909864"/>
          </a:xfrm>
          <a:prstGeom prst="rect">
            <a:avLst/>
          </a:prstGeom>
        </p:spPr>
        <p:txBody>
          <a:bodyPr vert="horz" lIns="91440" tIns="45720" rIns="91440" bIns="45720" rtlCol="0"/>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6" name="Espaço Reservado para Rodapé 5"/>
          <p:cNvSpPr>
            <a:spLocks noGrp="1"/>
          </p:cNvSpPr>
          <p:nvPr>
            <p:ph type="ftr" sz="quarter" idx="4"/>
          </p:nvPr>
        </p:nvSpPr>
        <p:spPr>
          <a:xfrm>
            <a:off x="0" y="9431600"/>
            <a:ext cx="2946347" cy="498214"/>
          </a:xfrm>
          <a:prstGeom prst="rect">
            <a:avLst/>
          </a:prstGeom>
        </p:spPr>
        <p:txBody>
          <a:bodyPr vert="horz" lIns="91440" tIns="45720" rIns="91440" bIns="45720" rtlCol="0" anchor="b"/>
          <a:lstStyle>
            <a:lvl1pPr algn="l">
              <a:defRPr sz="1200"/>
            </a:lvl1pPr>
          </a:lstStyle>
          <a:p>
            <a:endParaRPr lang="pt-BR"/>
          </a:p>
        </p:txBody>
      </p:sp>
      <p:sp>
        <p:nvSpPr>
          <p:cNvPr id="7" name="Espaço Reservado para Número de Slide 6"/>
          <p:cNvSpPr>
            <a:spLocks noGrp="1"/>
          </p:cNvSpPr>
          <p:nvPr>
            <p:ph type="sldNum" sz="quarter" idx="5"/>
          </p:nvPr>
        </p:nvSpPr>
        <p:spPr>
          <a:xfrm>
            <a:off x="3851342" y="9431600"/>
            <a:ext cx="2946347" cy="498214"/>
          </a:xfrm>
          <a:prstGeom prst="rect">
            <a:avLst/>
          </a:prstGeom>
        </p:spPr>
        <p:txBody>
          <a:bodyPr vert="horz" lIns="91440" tIns="45720" rIns="91440" bIns="45720" rtlCol="0" anchor="b"/>
          <a:lstStyle>
            <a:lvl1pPr algn="r">
              <a:defRPr sz="1200"/>
            </a:lvl1pPr>
          </a:lstStyle>
          <a:p>
            <a:fld id="{70EF8D86-0413-46A3-B912-49C1786A337C}" type="slidenum">
              <a:rPr lang="pt-BR" smtClean="0"/>
              <a:t>‹nº›</a:t>
            </a:fld>
            <a:endParaRPr lang="pt-BR"/>
          </a:p>
        </p:txBody>
      </p:sp>
    </p:spTree>
    <p:extLst>
      <p:ext uri="{BB962C8B-B14F-4D97-AF65-F5344CB8AC3E}">
        <p14:creationId xmlns:p14="http://schemas.microsoft.com/office/powerpoint/2010/main" val="7065911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5"/>
          </p:nvPr>
        </p:nvSpPr>
        <p:spPr/>
        <p:txBody>
          <a:bodyPr/>
          <a:lstStyle/>
          <a:p>
            <a:fld id="{70EF8D86-0413-46A3-B912-49C1786A337C}" type="slidenum">
              <a:rPr lang="pt-BR" smtClean="0"/>
              <a:t>1</a:t>
            </a:fld>
            <a:endParaRPr lang="pt-BR"/>
          </a:p>
        </p:txBody>
      </p:sp>
    </p:spTree>
    <p:extLst>
      <p:ext uri="{BB962C8B-B14F-4D97-AF65-F5344CB8AC3E}">
        <p14:creationId xmlns:p14="http://schemas.microsoft.com/office/powerpoint/2010/main" val="26703157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5"/>
          </p:nvPr>
        </p:nvSpPr>
        <p:spPr/>
        <p:txBody>
          <a:bodyPr/>
          <a:lstStyle/>
          <a:p>
            <a:fld id="{70EF8D86-0413-46A3-B912-49C1786A337C}" type="slidenum">
              <a:rPr lang="pt-BR" smtClean="0"/>
              <a:t>15</a:t>
            </a:fld>
            <a:endParaRPr lang="pt-BR"/>
          </a:p>
        </p:txBody>
      </p:sp>
    </p:spTree>
    <p:extLst>
      <p:ext uri="{BB962C8B-B14F-4D97-AF65-F5344CB8AC3E}">
        <p14:creationId xmlns:p14="http://schemas.microsoft.com/office/powerpoint/2010/main" val="25285416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5"/>
          </p:nvPr>
        </p:nvSpPr>
        <p:spPr/>
        <p:txBody>
          <a:bodyPr/>
          <a:lstStyle/>
          <a:p>
            <a:fld id="{70EF8D86-0413-46A3-B912-49C1786A337C}" type="slidenum">
              <a:rPr lang="pt-BR" smtClean="0"/>
              <a:t>16</a:t>
            </a:fld>
            <a:endParaRPr lang="pt-BR"/>
          </a:p>
        </p:txBody>
      </p:sp>
    </p:spTree>
    <p:extLst>
      <p:ext uri="{BB962C8B-B14F-4D97-AF65-F5344CB8AC3E}">
        <p14:creationId xmlns:p14="http://schemas.microsoft.com/office/powerpoint/2010/main" val="24619276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5"/>
          </p:nvPr>
        </p:nvSpPr>
        <p:spPr/>
        <p:txBody>
          <a:bodyPr/>
          <a:lstStyle/>
          <a:p>
            <a:fld id="{70EF8D86-0413-46A3-B912-49C1786A337C}" type="slidenum">
              <a:rPr lang="pt-BR" smtClean="0"/>
              <a:t>27</a:t>
            </a:fld>
            <a:endParaRPr lang="pt-BR"/>
          </a:p>
        </p:txBody>
      </p:sp>
    </p:spTree>
    <p:extLst>
      <p:ext uri="{BB962C8B-B14F-4D97-AF65-F5344CB8AC3E}">
        <p14:creationId xmlns:p14="http://schemas.microsoft.com/office/powerpoint/2010/main" val="40501926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a:p>
        </p:txBody>
      </p:sp>
      <p:sp>
        <p:nvSpPr>
          <p:cNvPr id="4" name="Espaço Reservado para Número de Slide 3"/>
          <p:cNvSpPr>
            <a:spLocks noGrp="1"/>
          </p:cNvSpPr>
          <p:nvPr>
            <p:ph type="sldNum" sz="quarter" idx="5"/>
          </p:nvPr>
        </p:nvSpPr>
        <p:spPr/>
        <p:txBody>
          <a:bodyPr/>
          <a:lstStyle/>
          <a:p>
            <a:fld id="{70EF8D86-0413-46A3-B912-49C1786A337C}" type="slidenum">
              <a:rPr lang="pt-BR" smtClean="0"/>
              <a:t>29</a:t>
            </a:fld>
            <a:endParaRPr lang="pt-BR"/>
          </a:p>
        </p:txBody>
      </p:sp>
    </p:spTree>
    <p:extLst>
      <p:ext uri="{BB962C8B-B14F-4D97-AF65-F5344CB8AC3E}">
        <p14:creationId xmlns:p14="http://schemas.microsoft.com/office/powerpoint/2010/main" val="13175157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5"/>
          </p:nvPr>
        </p:nvSpPr>
        <p:spPr/>
        <p:txBody>
          <a:bodyPr/>
          <a:lstStyle/>
          <a:p>
            <a:fld id="{70EF8D86-0413-46A3-B912-49C1786A337C}" type="slidenum">
              <a:rPr lang="pt-BR" smtClean="0"/>
              <a:t>7</a:t>
            </a:fld>
            <a:endParaRPr lang="pt-BR"/>
          </a:p>
        </p:txBody>
      </p:sp>
    </p:spTree>
    <p:extLst>
      <p:ext uri="{BB962C8B-B14F-4D97-AF65-F5344CB8AC3E}">
        <p14:creationId xmlns:p14="http://schemas.microsoft.com/office/powerpoint/2010/main" val="20962819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5"/>
          </p:nvPr>
        </p:nvSpPr>
        <p:spPr/>
        <p:txBody>
          <a:bodyPr/>
          <a:lstStyle/>
          <a:p>
            <a:fld id="{70EF8D86-0413-46A3-B912-49C1786A337C}" type="slidenum">
              <a:rPr lang="pt-BR" smtClean="0"/>
              <a:t>8</a:t>
            </a:fld>
            <a:endParaRPr lang="pt-BR"/>
          </a:p>
        </p:txBody>
      </p:sp>
    </p:spTree>
    <p:extLst>
      <p:ext uri="{BB962C8B-B14F-4D97-AF65-F5344CB8AC3E}">
        <p14:creationId xmlns:p14="http://schemas.microsoft.com/office/powerpoint/2010/main" val="5839292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5"/>
          </p:nvPr>
        </p:nvSpPr>
        <p:spPr/>
        <p:txBody>
          <a:bodyPr/>
          <a:lstStyle/>
          <a:p>
            <a:fld id="{70EF8D86-0413-46A3-B912-49C1786A337C}" type="slidenum">
              <a:rPr lang="pt-BR" smtClean="0"/>
              <a:t>9</a:t>
            </a:fld>
            <a:endParaRPr lang="pt-BR"/>
          </a:p>
        </p:txBody>
      </p:sp>
    </p:spTree>
    <p:extLst>
      <p:ext uri="{BB962C8B-B14F-4D97-AF65-F5344CB8AC3E}">
        <p14:creationId xmlns:p14="http://schemas.microsoft.com/office/powerpoint/2010/main" val="36188500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5"/>
          </p:nvPr>
        </p:nvSpPr>
        <p:spPr/>
        <p:txBody>
          <a:bodyPr/>
          <a:lstStyle/>
          <a:p>
            <a:fld id="{70EF8D86-0413-46A3-B912-49C1786A337C}" type="slidenum">
              <a:rPr lang="pt-BR" smtClean="0"/>
              <a:t>10</a:t>
            </a:fld>
            <a:endParaRPr lang="pt-BR"/>
          </a:p>
        </p:txBody>
      </p:sp>
    </p:spTree>
    <p:extLst>
      <p:ext uri="{BB962C8B-B14F-4D97-AF65-F5344CB8AC3E}">
        <p14:creationId xmlns:p14="http://schemas.microsoft.com/office/powerpoint/2010/main" val="42554447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5"/>
          </p:nvPr>
        </p:nvSpPr>
        <p:spPr/>
        <p:txBody>
          <a:bodyPr/>
          <a:lstStyle/>
          <a:p>
            <a:fld id="{70EF8D86-0413-46A3-B912-49C1786A337C}" type="slidenum">
              <a:rPr lang="pt-BR" smtClean="0"/>
              <a:t>11</a:t>
            </a:fld>
            <a:endParaRPr lang="pt-BR"/>
          </a:p>
        </p:txBody>
      </p:sp>
    </p:spTree>
    <p:extLst>
      <p:ext uri="{BB962C8B-B14F-4D97-AF65-F5344CB8AC3E}">
        <p14:creationId xmlns:p14="http://schemas.microsoft.com/office/powerpoint/2010/main" val="2834410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5"/>
          </p:nvPr>
        </p:nvSpPr>
        <p:spPr/>
        <p:txBody>
          <a:bodyPr/>
          <a:lstStyle/>
          <a:p>
            <a:fld id="{70EF8D86-0413-46A3-B912-49C1786A337C}" type="slidenum">
              <a:rPr lang="pt-BR" smtClean="0"/>
              <a:t>12</a:t>
            </a:fld>
            <a:endParaRPr lang="pt-BR"/>
          </a:p>
        </p:txBody>
      </p:sp>
    </p:spTree>
    <p:extLst>
      <p:ext uri="{BB962C8B-B14F-4D97-AF65-F5344CB8AC3E}">
        <p14:creationId xmlns:p14="http://schemas.microsoft.com/office/powerpoint/2010/main" val="40077792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5"/>
          </p:nvPr>
        </p:nvSpPr>
        <p:spPr/>
        <p:txBody>
          <a:bodyPr/>
          <a:lstStyle/>
          <a:p>
            <a:fld id="{70EF8D86-0413-46A3-B912-49C1786A337C}" type="slidenum">
              <a:rPr lang="pt-BR" smtClean="0"/>
              <a:t>13</a:t>
            </a:fld>
            <a:endParaRPr lang="pt-BR"/>
          </a:p>
        </p:txBody>
      </p:sp>
    </p:spTree>
    <p:extLst>
      <p:ext uri="{BB962C8B-B14F-4D97-AF65-F5344CB8AC3E}">
        <p14:creationId xmlns:p14="http://schemas.microsoft.com/office/powerpoint/2010/main" val="4605378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5"/>
          </p:nvPr>
        </p:nvSpPr>
        <p:spPr/>
        <p:txBody>
          <a:bodyPr/>
          <a:lstStyle/>
          <a:p>
            <a:fld id="{70EF8D86-0413-46A3-B912-49C1786A337C}" type="slidenum">
              <a:rPr lang="pt-BR" smtClean="0"/>
              <a:t>14</a:t>
            </a:fld>
            <a:endParaRPr lang="pt-BR"/>
          </a:p>
        </p:txBody>
      </p:sp>
    </p:spTree>
    <p:extLst>
      <p:ext uri="{BB962C8B-B14F-4D97-AF65-F5344CB8AC3E}">
        <p14:creationId xmlns:p14="http://schemas.microsoft.com/office/powerpoint/2010/main" val="42360697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image" Target="../media/image5.png"/><Relationship Id="rId5" Type="http://schemas.openxmlformats.org/officeDocument/2006/relationships/image" Target="../media/image3.emf"/><Relationship Id="rId4" Type="http://schemas.openxmlformats.org/officeDocument/2006/relationships/oleObject" Target="../embeddings/oleObject2.bin"/></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6.xml"/><Relationship Id="rId1" Type="http://schemas.openxmlformats.org/officeDocument/2006/relationships/tags" Target="../tags/tag5.xml"/><Relationship Id="rId5" Type="http://schemas.openxmlformats.org/officeDocument/2006/relationships/image" Target="../media/image3.emf"/><Relationship Id="rId4" Type="http://schemas.openxmlformats.org/officeDocument/2006/relationships/oleObject" Target="../embeddings/oleObject3.bin"/></Relationships>
</file>

<file path=ppt/slideLayouts/_rels/slideLayout29.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8.xml"/><Relationship Id="rId1" Type="http://schemas.openxmlformats.org/officeDocument/2006/relationships/tags" Target="../tags/tag7.xml"/><Relationship Id="rId5" Type="http://schemas.openxmlformats.org/officeDocument/2006/relationships/image" Target="../media/image3.emf"/><Relationship Id="rId4" Type="http://schemas.openxmlformats.org/officeDocument/2006/relationships/oleObject" Target="../embeddings/oleObject4.bin"/></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0.xml"/><Relationship Id="rId1" Type="http://schemas.openxmlformats.org/officeDocument/2006/relationships/tags" Target="../tags/tag9.xml"/><Relationship Id="rId5" Type="http://schemas.openxmlformats.org/officeDocument/2006/relationships/image" Target="../media/image3.emf"/><Relationship Id="rId4" Type="http://schemas.openxmlformats.org/officeDocument/2006/relationships/oleObject" Target="../embeddings/oleObject5.bin"/></Relationships>
</file>

<file path=ppt/slideLayouts/_rels/slideLayout32.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2.xml"/><Relationship Id="rId1" Type="http://schemas.openxmlformats.org/officeDocument/2006/relationships/tags" Target="../tags/tag11.xml"/><Relationship Id="rId5" Type="http://schemas.openxmlformats.org/officeDocument/2006/relationships/image" Target="../media/image3.emf"/><Relationship Id="rId4" Type="http://schemas.openxmlformats.org/officeDocument/2006/relationships/oleObject" Target="../embeddings/oleObject6.bin"/></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16.xml"/><Relationship Id="rId1" Type="http://schemas.openxmlformats.org/officeDocument/2006/relationships/tags" Target="../tags/tag15.xml"/><Relationship Id="rId5" Type="http://schemas.openxmlformats.org/officeDocument/2006/relationships/image" Target="../media/image3.emf"/><Relationship Id="rId4" Type="http://schemas.openxmlformats.org/officeDocument/2006/relationships/oleObject" Target="../embeddings/oleObject8.bin"/></Relationships>
</file>

<file path=ppt/slideLayouts/_rels/slideLayout37.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18.xml"/><Relationship Id="rId1" Type="http://schemas.openxmlformats.org/officeDocument/2006/relationships/tags" Target="../tags/tag17.xml"/><Relationship Id="rId5" Type="http://schemas.openxmlformats.org/officeDocument/2006/relationships/image" Target="../media/image3.emf"/><Relationship Id="rId4" Type="http://schemas.openxmlformats.org/officeDocument/2006/relationships/oleObject" Target="../embeddings/oleObject9.bin"/></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20.xml"/><Relationship Id="rId1" Type="http://schemas.openxmlformats.org/officeDocument/2006/relationships/tags" Target="../tags/tag19.xml"/><Relationship Id="rId5" Type="http://schemas.openxmlformats.org/officeDocument/2006/relationships/image" Target="../media/image3.emf"/><Relationship Id="rId4" Type="http://schemas.openxmlformats.org/officeDocument/2006/relationships/oleObject" Target="../embeddings/oleObject10.bin"/></Relationships>
</file>

<file path=ppt/slideLayouts/_rels/slideLayout42.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22.xml"/><Relationship Id="rId1" Type="http://schemas.openxmlformats.org/officeDocument/2006/relationships/tags" Target="../tags/tag21.xml"/><Relationship Id="rId5" Type="http://schemas.openxmlformats.org/officeDocument/2006/relationships/image" Target="../media/image3.emf"/><Relationship Id="rId4" Type="http://schemas.openxmlformats.org/officeDocument/2006/relationships/oleObject" Target="../embeddings/oleObject11.bin"/></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24.xml"/><Relationship Id="rId1" Type="http://schemas.openxmlformats.org/officeDocument/2006/relationships/tags" Target="../tags/tag23.xml"/><Relationship Id="rId5" Type="http://schemas.openxmlformats.org/officeDocument/2006/relationships/image" Target="../media/image3.emf"/><Relationship Id="rId4" Type="http://schemas.openxmlformats.org/officeDocument/2006/relationships/oleObject" Target="../embeddings/oleObject12.bin"/></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D0657AC-CF79-9CFB-EFED-24023147CE6E}"/>
              </a:ext>
            </a:extLst>
          </p:cNvPr>
          <p:cNvSpPr>
            <a:spLocks noGrp="1"/>
          </p:cNvSpPr>
          <p:nvPr>
            <p:ph type="ctrTitle"/>
          </p:nvPr>
        </p:nvSpPr>
        <p:spPr>
          <a:xfrm>
            <a:off x="1524000" y="1122363"/>
            <a:ext cx="9144000" cy="2387600"/>
          </a:xfrm>
        </p:spPr>
        <p:txBody>
          <a:bodyPr anchor="b"/>
          <a:lstStyle>
            <a:lvl1pPr algn="ctr">
              <a:defRPr sz="6000"/>
            </a:lvl1pPr>
          </a:lstStyle>
          <a:p>
            <a:r>
              <a:rPr lang="pt-BR"/>
              <a:t>Clique para editar o título Mestre</a:t>
            </a:r>
          </a:p>
        </p:txBody>
      </p:sp>
      <p:sp>
        <p:nvSpPr>
          <p:cNvPr id="3" name="Subtítulo 2">
            <a:extLst>
              <a:ext uri="{FF2B5EF4-FFF2-40B4-BE49-F238E27FC236}">
                <a16:creationId xmlns:a16="http://schemas.microsoft.com/office/drawing/2014/main" id="{2B326A70-D32B-549A-2258-F05D860D4A0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a:t>Clique para editar o estilo do subtítulo Mestre</a:t>
            </a:r>
          </a:p>
        </p:txBody>
      </p:sp>
      <p:sp>
        <p:nvSpPr>
          <p:cNvPr id="4" name="Espaço Reservado para Data 3">
            <a:extLst>
              <a:ext uri="{FF2B5EF4-FFF2-40B4-BE49-F238E27FC236}">
                <a16:creationId xmlns:a16="http://schemas.microsoft.com/office/drawing/2014/main" id="{7D63EFC3-B4C0-5665-008B-537713049C74}"/>
              </a:ext>
            </a:extLst>
          </p:cNvPr>
          <p:cNvSpPr>
            <a:spLocks noGrp="1"/>
          </p:cNvSpPr>
          <p:nvPr>
            <p:ph type="dt" sz="half" idx="10"/>
          </p:nvPr>
        </p:nvSpPr>
        <p:spPr/>
        <p:txBody>
          <a:bodyPr/>
          <a:lstStyle/>
          <a:p>
            <a:fld id="{E8067B94-1717-4F4D-B060-2F77C9DDC99D}" type="datetimeFigureOut">
              <a:rPr lang="pt-BR" smtClean="0"/>
              <a:t>19/06/2024</a:t>
            </a:fld>
            <a:endParaRPr lang="pt-BR"/>
          </a:p>
        </p:txBody>
      </p:sp>
      <p:sp>
        <p:nvSpPr>
          <p:cNvPr id="5" name="Espaço Reservado para Rodapé 4">
            <a:extLst>
              <a:ext uri="{FF2B5EF4-FFF2-40B4-BE49-F238E27FC236}">
                <a16:creationId xmlns:a16="http://schemas.microsoft.com/office/drawing/2014/main" id="{AC600AB0-1CF8-C8EA-AFA4-17D18F4270EE}"/>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237883B6-167A-406B-780C-EEFEE08EBB18}"/>
              </a:ext>
            </a:extLst>
          </p:cNvPr>
          <p:cNvSpPr>
            <a:spLocks noGrp="1"/>
          </p:cNvSpPr>
          <p:nvPr>
            <p:ph type="sldNum" sz="quarter" idx="12"/>
          </p:nvPr>
        </p:nvSpPr>
        <p:spPr/>
        <p:txBody>
          <a:bodyPr/>
          <a:lstStyle/>
          <a:p>
            <a:fld id="{13E65ADF-E171-4F80-8019-77EBCBBAC095}" type="slidenum">
              <a:rPr lang="pt-BR" smtClean="0"/>
              <a:t>‹nº›</a:t>
            </a:fld>
            <a:endParaRPr lang="pt-BR"/>
          </a:p>
        </p:txBody>
      </p:sp>
    </p:spTree>
    <p:extLst>
      <p:ext uri="{BB962C8B-B14F-4D97-AF65-F5344CB8AC3E}">
        <p14:creationId xmlns:p14="http://schemas.microsoft.com/office/powerpoint/2010/main" val="39171277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6AE8E4F-C516-1EE7-38C0-E7E115B134F3}"/>
              </a:ext>
            </a:extLst>
          </p:cNvPr>
          <p:cNvSpPr>
            <a:spLocks noGrp="1"/>
          </p:cNvSpPr>
          <p:nvPr>
            <p:ph type="title"/>
          </p:nvPr>
        </p:nvSpPr>
        <p:spPr/>
        <p:txBody>
          <a:bodyPr/>
          <a:lstStyle/>
          <a:p>
            <a:r>
              <a:rPr lang="pt-BR"/>
              <a:t>Clique para editar o título Mestre</a:t>
            </a:r>
          </a:p>
        </p:txBody>
      </p:sp>
      <p:sp>
        <p:nvSpPr>
          <p:cNvPr id="3" name="Espaço Reservado para Texto Vertical 2">
            <a:extLst>
              <a:ext uri="{FF2B5EF4-FFF2-40B4-BE49-F238E27FC236}">
                <a16:creationId xmlns:a16="http://schemas.microsoft.com/office/drawing/2014/main" id="{6B75D795-F65A-D03E-2859-4AAA6E0D1E82}"/>
              </a:ext>
            </a:extLst>
          </p:cNvPr>
          <p:cNvSpPr>
            <a:spLocks noGrp="1"/>
          </p:cNvSpPr>
          <p:nvPr>
            <p:ph type="body" orient="vert" idx="1"/>
          </p:nvPr>
        </p:nvSpPr>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31153F51-CC49-23A9-7FAA-91764416162E}"/>
              </a:ext>
            </a:extLst>
          </p:cNvPr>
          <p:cNvSpPr>
            <a:spLocks noGrp="1"/>
          </p:cNvSpPr>
          <p:nvPr>
            <p:ph type="dt" sz="half" idx="10"/>
          </p:nvPr>
        </p:nvSpPr>
        <p:spPr/>
        <p:txBody>
          <a:bodyPr/>
          <a:lstStyle/>
          <a:p>
            <a:fld id="{E8067B94-1717-4F4D-B060-2F77C9DDC99D}" type="datetimeFigureOut">
              <a:rPr lang="pt-BR" smtClean="0"/>
              <a:t>19/06/2024</a:t>
            </a:fld>
            <a:endParaRPr lang="pt-BR"/>
          </a:p>
        </p:txBody>
      </p:sp>
      <p:sp>
        <p:nvSpPr>
          <p:cNvPr id="5" name="Espaço Reservado para Rodapé 4">
            <a:extLst>
              <a:ext uri="{FF2B5EF4-FFF2-40B4-BE49-F238E27FC236}">
                <a16:creationId xmlns:a16="http://schemas.microsoft.com/office/drawing/2014/main" id="{6DD9C0BB-9F8E-44C1-1792-5E5EA1D6AE01}"/>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1C58071E-6D12-CD02-B8D6-7E70EC9A9E85}"/>
              </a:ext>
            </a:extLst>
          </p:cNvPr>
          <p:cNvSpPr>
            <a:spLocks noGrp="1"/>
          </p:cNvSpPr>
          <p:nvPr>
            <p:ph type="sldNum" sz="quarter" idx="12"/>
          </p:nvPr>
        </p:nvSpPr>
        <p:spPr/>
        <p:txBody>
          <a:bodyPr/>
          <a:lstStyle/>
          <a:p>
            <a:fld id="{13E65ADF-E171-4F80-8019-77EBCBBAC095}" type="slidenum">
              <a:rPr lang="pt-BR" smtClean="0"/>
              <a:t>‹nº›</a:t>
            </a:fld>
            <a:endParaRPr lang="pt-BR"/>
          </a:p>
        </p:txBody>
      </p:sp>
    </p:spTree>
    <p:extLst>
      <p:ext uri="{BB962C8B-B14F-4D97-AF65-F5344CB8AC3E}">
        <p14:creationId xmlns:p14="http://schemas.microsoft.com/office/powerpoint/2010/main" val="33575834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exto e Título Vertical">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E667420B-3B98-4B6A-2A48-4A6A9010157A}"/>
              </a:ext>
            </a:extLst>
          </p:cNvPr>
          <p:cNvSpPr>
            <a:spLocks noGrp="1"/>
          </p:cNvSpPr>
          <p:nvPr>
            <p:ph type="title" orient="vert"/>
          </p:nvPr>
        </p:nvSpPr>
        <p:spPr>
          <a:xfrm>
            <a:off x="8724900" y="365125"/>
            <a:ext cx="2628900" cy="5811838"/>
          </a:xfrm>
        </p:spPr>
        <p:txBody>
          <a:bodyPr vert="eaVert"/>
          <a:lstStyle/>
          <a:p>
            <a:r>
              <a:rPr lang="pt-BR"/>
              <a:t>Clique para editar o título Mestre</a:t>
            </a:r>
          </a:p>
        </p:txBody>
      </p:sp>
      <p:sp>
        <p:nvSpPr>
          <p:cNvPr id="3" name="Espaço Reservado para Texto Vertical 2">
            <a:extLst>
              <a:ext uri="{FF2B5EF4-FFF2-40B4-BE49-F238E27FC236}">
                <a16:creationId xmlns:a16="http://schemas.microsoft.com/office/drawing/2014/main" id="{F04C884D-68E4-01D6-F3CD-0A198B82A5ED}"/>
              </a:ext>
            </a:extLst>
          </p:cNvPr>
          <p:cNvSpPr>
            <a:spLocks noGrp="1"/>
          </p:cNvSpPr>
          <p:nvPr>
            <p:ph type="body" orient="vert" idx="1"/>
          </p:nvPr>
        </p:nvSpPr>
        <p:spPr>
          <a:xfrm>
            <a:off x="838200" y="365125"/>
            <a:ext cx="7734300" cy="5811838"/>
          </a:xfrm>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59EBC5A3-C5DF-B7DD-2C1C-CE5B9C291226}"/>
              </a:ext>
            </a:extLst>
          </p:cNvPr>
          <p:cNvSpPr>
            <a:spLocks noGrp="1"/>
          </p:cNvSpPr>
          <p:nvPr>
            <p:ph type="dt" sz="half" idx="10"/>
          </p:nvPr>
        </p:nvSpPr>
        <p:spPr/>
        <p:txBody>
          <a:bodyPr/>
          <a:lstStyle/>
          <a:p>
            <a:fld id="{E8067B94-1717-4F4D-B060-2F77C9DDC99D}" type="datetimeFigureOut">
              <a:rPr lang="pt-BR" smtClean="0"/>
              <a:t>19/06/2024</a:t>
            </a:fld>
            <a:endParaRPr lang="pt-BR"/>
          </a:p>
        </p:txBody>
      </p:sp>
      <p:sp>
        <p:nvSpPr>
          <p:cNvPr id="5" name="Espaço Reservado para Rodapé 4">
            <a:extLst>
              <a:ext uri="{FF2B5EF4-FFF2-40B4-BE49-F238E27FC236}">
                <a16:creationId xmlns:a16="http://schemas.microsoft.com/office/drawing/2014/main" id="{96B8D84F-37BB-6893-3ACB-0EBBE583E0D6}"/>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34A574B7-5F58-3E2A-37AE-B1139BED6DA6}"/>
              </a:ext>
            </a:extLst>
          </p:cNvPr>
          <p:cNvSpPr>
            <a:spLocks noGrp="1"/>
          </p:cNvSpPr>
          <p:nvPr>
            <p:ph type="sldNum" sz="quarter" idx="12"/>
          </p:nvPr>
        </p:nvSpPr>
        <p:spPr/>
        <p:txBody>
          <a:bodyPr/>
          <a:lstStyle/>
          <a:p>
            <a:fld id="{13E65ADF-E171-4F80-8019-77EBCBBAC095}" type="slidenum">
              <a:rPr lang="pt-BR" smtClean="0"/>
              <a:t>‹nº›</a:t>
            </a:fld>
            <a:endParaRPr lang="pt-BR"/>
          </a:p>
        </p:txBody>
      </p:sp>
    </p:spTree>
    <p:extLst>
      <p:ext uri="{BB962C8B-B14F-4D97-AF65-F5344CB8AC3E}">
        <p14:creationId xmlns:p14="http://schemas.microsoft.com/office/powerpoint/2010/main" val="24423643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lide de Título">
  <p:cSld name="1_Slide de Título">
    <p:spTree>
      <p:nvGrpSpPr>
        <p:cNvPr id="1" name="Shape 9"/>
        <p:cNvGrpSpPr/>
        <p:nvPr/>
      </p:nvGrpSpPr>
      <p:grpSpPr>
        <a:xfrm>
          <a:off x="0" y="0"/>
          <a:ext cx="0" cy="0"/>
          <a:chOff x="0" y="0"/>
          <a:chExt cx="0" cy="0"/>
        </a:xfrm>
      </p:grpSpPr>
      <p:pic>
        <p:nvPicPr>
          <p:cNvPr id="10" name="Google Shape;10;g1f4b5a27032_2_570"/>
          <p:cNvPicPr preferRelativeResize="0"/>
          <p:nvPr/>
        </p:nvPicPr>
        <p:blipFill rotWithShape="1">
          <a:blip r:embed="rId2">
            <a:alphaModFix/>
          </a:blip>
          <a:srcRect/>
          <a:stretch/>
        </p:blipFill>
        <p:spPr>
          <a:xfrm>
            <a:off x="0" y="1"/>
            <a:ext cx="12192000" cy="6858000"/>
          </a:xfrm>
          <a:prstGeom prst="rect">
            <a:avLst/>
          </a:prstGeom>
          <a:noFill/>
          <a:ln>
            <a:noFill/>
          </a:ln>
        </p:spPr>
      </p:pic>
      <p:pic>
        <p:nvPicPr>
          <p:cNvPr id="11" name="Google Shape;11;g1f4b5a27032_2_570" descr="Ícone&#10;&#10;Descrição gerada automaticamente"/>
          <p:cNvPicPr preferRelativeResize="0"/>
          <p:nvPr/>
        </p:nvPicPr>
        <p:blipFill rotWithShape="1">
          <a:blip r:embed="rId3">
            <a:alphaModFix/>
          </a:blip>
          <a:srcRect/>
          <a:stretch/>
        </p:blipFill>
        <p:spPr>
          <a:xfrm>
            <a:off x="870780" y="4186431"/>
            <a:ext cx="6006011" cy="2458672"/>
          </a:xfrm>
          <a:prstGeom prst="rect">
            <a:avLst/>
          </a:prstGeom>
          <a:noFill/>
          <a:ln>
            <a:noFill/>
          </a:ln>
        </p:spPr>
      </p:pic>
      <p:sp>
        <p:nvSpPr>
          <p:cNvPr id="12" name="Google Shape;12;g1f4b5a27032_2_570"/>
          <p:cNvSpPr txBox="1">
            <a:spLocks noGrp="1"/>
          </p:cNvSpPr>
          <p:nvPr>
            <p:ph type="sldNum" idx="12"/>
          </p:nvPr>
        </p:nvSpPr>
        <p:spPr>
          <a:xfrm>
            <a:off x="11409045" y="6333135"/>
            <a:ext cx="731600" cy="524800"/>
          </a:xfrm>
          <a:prstGeom prst="rect">
            <a:avLst/>
          </a:prstGeom>
        </p:spPr>
        <p:txBody>
          <a:bodyPr spcFirstLastPara="1" wrap="square" lIns="91425" tIns="91425" rIns="91425" bIns="91425" anchor="t" anchorCtr="0">
            <a:normAutofit/>
          </a:bodyPr>
          <a:lstStyle>
            <a:lvl1pPr lvl="0">
              <a:buNone/>
              <a:defRPr sz="1733"/>
            </a:lvl1pPr>
            <a:lvl2pPr lvl="1">
              <a:buNone/>
              <a:defRPr sz="1733"/>
            </a:lvl2pPr>
            <a:lvl3pPr lvl="2">
              <a:buNone/>
              <a:defRPr sz="1733"/>
            </a:lvl3pPr>
            <a:lvl4pPr lvl="3">
              <a:buNone/>
              <a:defRPr sz="1733"/>
            </a:lvl4pPr>
            <a:lvl5pPr lvl="4">
              <a:buNone/>
              <a:defRPr sz="1733"/>
            </a:lvl5pPr>
            <a:lvl6pPr lvl="5">
              <a:buNone/>
              <a:defRPr sz="1733"/>
            </a:lvl6pPr>
            <a:lvl7pPr lvl="6">
              <a:buNone/>
              <a:defRPr sz="1733"/>
            </a:lvl7pPr>
            <a:lvl8pPr lvl="7">
              <a:buNone/>
              <a:defRPr sz="1733"/>
            </a:lvl8pPr>
            <a:lvl9pPr lvl="8">
              <a:buNone/>
              <a:defRPr sz="1733"/>
            </a:lvl9pPr>
          </a:lstStyle>
          <a:p>
            <a:fld id="{00000000-1234-1234-1234-123412341234}" type="slidenum">
              <a:rPr lang="pt-BR" smtClean="0"/>
              <a:pPr/>
              <a:t>‹nº›</a:t>
            </a:fld>
            <a:endParaRPr lang="pt-BR"/>
          </a:p>
        </p:txBody>
      </p:sp>
    </p:spTree>
    <p:extLst>
      <p:ext uri="{BB962C8B-B14F-4D97-AF65-F5344CB8AC3E}">
        <p14:creationId xmlns:p14="http://schemas.microsoft.com/office/powerpoint/2010/main" val="28429409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6/19/2024</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extLst>
      <p:ext uri="{BB962C8B-B14F-4D97-AF65-F5344CB8AC3E}">
        <p14:creationId xmlns:p14="http://schemas.microsoft.com/office/powerpoint/2010/main" val="30587039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xecutive Summary">
    <p:bg>
      <p:bgPr>
        <a:solidFill>
          <a:schemeClr val="bg2"/>
        </a:solidFill>
        <a:effectLst/>
      </p:bgPr>
    </p:bg>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43F9F64B-940B-43E0-8291-E8A36A1AE55A}"/>
              </a:ext>
            </a:extLst>
          </p:cNvPr>
          <p:cNvSpPr>
            <a:spLocks noGrp="1"/>
          </p:cNvSpPr>
          <p:nvPr>
            <p:ph sz="quarter" idx="10"/>
          </p:nvPr>
        </p:nvSpPr>
        <p:spPr bwMode="gray">
          <a:xfrm>
            <a:off x="3428999" y="381001"/>
            <a:ext cx="8382001" cy="5715000"/>
          </a:xfrm>
        </p:spPr>
        <p:txBody>
          <a:bodyPr/>
          <a:lstStyle>
            <a:lvl1pPr>
              <a:spcAft>
                <a:spcPts val="1800"/>
              </a:spcAft>
              <a:defRPr sz="1600" b="1">
                <a:solidFill>
                  <a:srgbClr val="001F3F"/>
                </a:solidFill>
              </a:defRPr>
            </a:lvl1pPr>
            <a:lvl2pPr marL="0" indent="0">
              <a:spcAft>
                <a:spcPts val="600"/>
              </a:spcAft>
              <a:buNone/>
              <a:defRPr/>
            </a:lvl2pPr>
            <a:lvl3pPr marL="177800" indent="-177800">
              <a:spcAft>
                <a:spcPts val="600"/>
              </a:spcAft>
              <a:buClr>
                <a:srgbClr val="000000"/>
              </a:buClr>
              <a:buSzPct val="100000"/>
              <a:buFont typeface="Arial" panose="020B0604020202020204" pitchFamily="34" charset="0"/>
              <a:buChar char="–"/>
              <a:defRPr/>
            </a:lvl3pPr>
            <a:lvl4pPr marL="359156" indent="-177800">
              <a:spcAft>
                <a:spcPts val="600"/>
              </a:spcAft>
              <a:buClr>
                <a:srgbClr val="000000"/>
              </a:buClr>
              <a:buSzPct val="100000"/>
              <a:buFont typeface="Arial" panose="020B0604020202020204" pitchFamily="34" charset="0"/>
              <a:buChar char="–"/>
              <a:defRPr/>
            </a:lvl4pPr>
            <a:lvl5pPr marL="538734" indent="-177800">
              <a:spcAft>
                <a:spcPts val="600"/>
              </a:spcAft>
              <a:buClr>
                <a:srgbClr val="000000"/>
              </a:buClr>
              <a:buSzPct val="100000"/>
              <a:buFont typeface="Arial" panose="020B0604020202020204" pitchFamily="34" charset="0"/>
              <a:buChar char="–"/>
              <a:defRPr/>
            </a:lvl5pPr>
          </a:lstStyle>
          <a:p>
            <a:pPr lvl="0"/>
            <a:r>
              <a:rPr lang="pt-BR" dirty="0"/>
              <a:t>Click </a:t>
            </a:r>
            <a:r>
              <a:rPr lang="pt-BR" dirty="0" err="1"/>
              <a:t>to</a:t>
            </a:r>
            <a:r>
              <a:rPr lang="pt-BR" dirty="0"/>
              <a:t> </a:t>
            </a:r>
            <a:r>
              <a:rPr lang="pt-BR" dirty="0" err="1"/>
              <a:t>edit</a:t>
            </a:r>
            <a:r>
              <a:rPr lang="pt-BR" dirty="0"/>
              <a:t> Master </a:t>
            </a:r>
            <a:r>
              <a:rPr lang="pt-BR" dirty="0" err="1"/>
              <a:t>text</a:t>
            </a:r>
            <a:r>
              <a:rPr lang="pt-BR" dirty="0"/>
              <a:t> </a:t>
            </a:r>
            <a:r>
              <a:rPr lang="pt-BR" dirty="0" err="1"/>
              <a:t>styles</a:t>
            </a:r>
            <a:endParaRPr lang="pt-BR" dirty="0"/>
          </a:p>
          <a:p>
            <a:pPr lvl="1"/>
            <a:r>
              <a:rPr lang="pt-BR" dirty="0" err="1"/>
              <a:t>Second</a:t>
            </a:r>
            <a:r>
              <a:rPr lang="pt-BR" dirty="0"/>
              <a:t> </a:t>
            </a:r>
            <a:r>
              <a:rPr lang="pt-BR" dirty="0" err="1"/>
              <a:t>level</a:t>
            </a:r>
            <a:endParaRPr lang="pt-BR" dirty="0"/>
          </a:p>
          <a:p>
            <a:pPr lvl="2"/>
            <a:r>
              <a:rPr lang="pt-BR" dirty="0" err="1"/>
              <a:t>Third</a:t>
            </a:r>
            <a:r>
              <a:rPr lang="pt-BR" dirty="0"/>
              <a:t> </a:t>
            </a:r>
            <a:r>
              <a:rPr lang="pt-BR" dirty="0" err="1"/>
              <a:t>level</a:t>
            </a:r>
            <a:endParaRPr lang="pt-BR" dirty="0"/>
          </a:p>
          <a:p>
            <a:pPr lvl="3"/>
            <a:r>
              <a:rPr lang="pt-BR" dirty="0" err="1"/>
              <a:t>Fourth</a:t>
            </a:r>
            <a:r>
              <a:rPr lang="pt-BR" dirty="0"/>
              <a:t> </a:t>
            </a:r>
            <a:r>
              <a:rPr lang="pt-BR" dirty="0" err="1"/>
              <a:t>level</a:t>
            </a:r>
            <a:endParaRPr lang="pt-BR" dirty="0"/>
          </a:p>
          <a:p>
            <a:pPr lvl="4"/>
            <a:r>
              <a:rPr lang="pt-BR" dirty="0" err="1"/>
              <a:t>Fifth</a:t>
            </a:r>
            <a:r>
              <a:rPr lang="pt-BR" dirty="0"/>
              <a:t> </a:t>
            </a:r>
            <a:r>
              <a:rPr lang="pt-BR" dirty="0" err="1"/>
              <a:t>level</a:t>
            </a:r>
            <a:endParaRPr lang="pt-BR" dirty="0"/>
          </a:p>
        </p:txBody>
      </p:sp>
      <p:sp>
        <p:nvSpPr>
          <p:cNvPr id="5" name="Title 4">
            <a:extLst>
              <a:ext uri="{FF2B5EF4-FFF2-40B4-BE49-F238E27FC236}">
                <a16:creationId xmlns:a16="http://schemas.microsoft.com/office/drawing/2014/main" id="{56F9B490-F790-4671-9748-99A165BDC8AF}"/>
              </a:ext>
            </a:extLst>
          </p:cNvPr>
          <p:cNvSpPr>
            <a:spLocks noGrp="1"/>
          </p:cNvSpPr>
          <p:nvPr>
            <p:ph type="title" hasCustomPrompt="1"/>
          </p:nvPr>
        </p:nvSpPr>
        <p:spPr bwMode="gray"/>
        <p:txBody>
          <a:bodyPr/>
          <a:lstStyle>
            <a:lvl1pPr>
              <a:defRPr/>
            </a:lvl1pPr>
          </a:lstStyle>
          <a:p>
            <a:r>
              <a:rPr lang="pt-BR"/>
              <a:t>Key </a:t>
            </a:r>
            <a:r>
              <a:rPr lang="pt-BR" err="1"/>
              <a:t>message</a:t>
            </a:r>
            <a:r>
              <a:rPr lang="pt-BR"/>
              <a:t>. </a:t>
            </a:r>
            <a:br>
              <a:rPr lang="pt-BR"/>
            </a:br>
            <a:r>
              <a:rPr lang="pt-BR" err="1"/>
              <a:t>If</a:t>
            </a:r>
            <a:r>
              <a:rPr lang="pt-BR"/>
              <a:t> </a:t>
            </a:r>
            <a:r>
              <a:rPr lang="pt-BR" err="1"/>
              <a:t>the</a:t>
            </a:r>
            <a:r>
              <a:rPr lang="pt-BR"/>
              <a:t> </a:t>
            </a:r>
            <a:r>
              <a:rPr lang="pt-BR" err="1"/>
              <a:t>audience</a:t>
            </a:r>
            <a:r>
              <a:rPr lang="pt-BR"/>
              <a:t> </a:t>
            </a:r>
            <a:r>
              <a:rPr lang="pt-BR" err="1"/>
              <a:t>reads</a:t>
            </a:r>
            <a:r>
              <a:rPr lang="pt-BR"/>
              <a:t> </a:t>
            </a:r>
            <a:r>
              <a:rPr lang="pt-BR" err="1"/>
              <a:t>just</a:t>
            </a:r>
            <a:r>
              <a:rPr lang="pt-BR"/>
              <a:t> </a:t>
            </a:r>
            <a:r>
              <a:rPr lang="pt-BR" err="1"/>
              <a:t>this</a:t>
            </a:r>
            <a:r>
              <a:rPr lang="pt-BR"/>
              <a:t>, it </a:t>
            </a:r>
            <a:r>
              <a:rPr lang="pt-BR" err="1"/>
              <a:t>will</a:t>
            </a:r>
            <a:r>
              <a:rPr lang="pt-BR"/>
              <a:t> </a:t>
            </a:r>
            <a:r>
              <a:rPr lang="pt-BR" err="1"/>
              <a:t>be</a:t>
            </a:r>
            <a:r>
              <a:rPr lang="pt-BR"/>
              <a:t> </a:t>
            </a:r>
            <a:r>
              <a:rPr lang="pt-BR" err="1"/>
              <a:t>enough</a:t>
            </a:r>
            <a:r>
              <a:rPr lang="pt-BR"/>
              <a:t>. Make </a:t>
            </a:r>
            <a:r>
              <a:rPr lang="pt-BR" err="1"/>
              <a:t>every</a:t>
            </a:r>
            <a:r>
              <a:rPr lang="pt-BR"/>
              <a:t> word </a:t>
            </a:r>
            <a:r>
              <a:rPr lang="pt-BR" err="1"/>
              <a:t>count</a:t>
            </a:r>
            <a:r>
              <a:rPr lang="pt-BR"/>
              <a:t>. Say it like </a:t>
            </a:r>
            <a:r>
              <a:rPr lang="pt-BR" err="1"/>
              <a:t>you</a:t>
            </a:r>
            <a:r>
              <a:rPr lang="pt-BR"/>
              <a:t> </a:t>
            </a:r>
            <a:r>
              <a:rPr lang="pt-BR" err="1"/>
              <a:t>would</a:t>
            </a:r>
            <a:r>
              <a:rPr lang="pt-BR"/>
              <a:t> in </a:t>
            </a:r>
            <a:r>
              <a:rPr lang="pt-BR" err="1"/>
              <a:t>the</a:t>
            </a:r>
            <a:r>
              <a:rPr lang="pt-BR"/>
              <a:t> </a:t>
            </a:r>
            <a:r>
              <a:rPr lang="pt-BR" err="1"/>
              <a:t>room</a:t>
            </a:r>
            <a:r>
              <a:rPr lang="pt-BR"/>
              <a:t>.</a:t>
            </a:r>
          </a:p>
        </p:txBody>
      </p:sp>
    </p:spTree>
    <p:extLst>
      <p:ext uri="{BB962C8B-B14F-4D97-AF65-F5344CB8AC3E}">
        <p14:creationId xmlns:p14="http://schemas.microsoft.com/office/powerpoint/2010/main" val="1480901350"/>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ayout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9BA47D4-0CB7-B373-41F1-F6FC03A7F076}"/>
              </a:ext>
            </a:extLst>
          </p:cNvPr>
          <p:cNvSpPr>
            <a:spLocks noGrp="1"/>
          </p:cNvSpPr>
          <p:nvPr>
            <p:ph type="title"/>
          </p:nvPr>
        </p:nvSpPr>
        <p:spPr/>
        <p:txBody>
          <a:bodyPr/>
          <a:lstStyle/>
          <a:p>
            <a:r>
              <a:rPr lang="pt-BR"/>
              <a:t>Clique para editar o título Mestre</a:t>
            </a:r>
          </a:p>
        </p:txBody>
      </p:sp>
    </p:spTree>
    <p:extLst>
      <p:ext uri="{BB962C8B-B14F-4D97-AF65-F5344CB8AC3E}">
        <p14:creationId xmlns:p14="http://schemas.microsoft.com/office/powerpoint/2010/main" val="8001816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Layout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9BA47D4-0CB7-B373-41F1-F6FC03A7F076}"/>
              </a:ext>
            </a:extLst>
          </p:cNvPr>
          <p:cNvSpPr>
            <a:spLocks noGrp="1"/>
          </p:cNvSpPr>
          <p:nvPr>
            <p:ph type="title"/>
          </p:nvPr>
        </p:nvSpPr>
        <p:spPr/>
        <p:txBody>
          <a:bodyPr/>
          <a:lstStyle/>
          <a:p>
            <a:r>
              <a:rPr lang="pt-BR"/>
              <a:t>Clique para editar o título Mestre</a:t>
            </a:r>
          </a:p>
        </p:txBody>
      </p:sp>
      <p:sp>
        <p:nvSpPr>
          <p:cNvPr id="3" name="Grid16">
            <a:extLst>
              <a:ext uri="{FF2B5EF4-FFF2-40B4-BE49-F238E27FC236}">
                <a16:creationId xmlns:a16="http://schemas.microsoft.com/office/drawing/2014/main" id="{CD92B645-EC53-4FC4-504C-EB91ACEE7C01}"/>
              </a:ext>
            </a:extLst>
          </p:cNvPr>
          <p:cNvSpPr/>
          <p:nvPr userDrawn="1"/>
        </p:nvSpPr>
        <p:spPr>
          <a:xfrm rot="16200000">
            <a:off x="6477001" y="1142999"/>
            <a:ext cx="2286000" cy="9144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72009" tIns="72009" rIns="72009" bIns="72009" rtlCol="0" anchor="t"/>
          <a:lstStyle/>
          <a:p>
            <a:pPr lvl="2"/>
            <a:endParaRPr lang="pt-BR" dirty="0"/>
          </a:p>
        </p:txBody>
      </p:sp>
      <p:sp>
        <p:nvSpPr>
          <p:cNvPr id="4" name="Grid15">
            <a:extLst>
              <a:ext uri="{FF2B5EF4-FFF2-40B4-BE49-F238E27FC236}">
                <a16:creationId xmlns:a16="http://schemas.microsoft.com/office/drawing/2014/main" id="{0F8F679D-98E0-B0B0-7C99-B7CC32F882FE}"/>
              </a:ext>
            </a:extLst>
          </p:cNvPr>
          <p:cNvSpPr/>
          <p:nvPr userDrawn="1"/>
        </p:nvSpPr>
        <p:spPr>
          <a:xfrm rot="16200000">
            <a:off x="6486819" y="-1133180"/>
            <a:ext cx="2286000" cy="9124361"/>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81000" tIns="381000" rIns="381000" bIns="0" rtlCol="0" anchor="t"/>
          <a:lstStyle/>
          <a:p>
            <a:pPr marL="419608" lvl="2" indent="-209804">
              <a:lnSpc>
                <a:spcPct val="90000"/>
              </a:lnSpc>
              <a:buClr>
                <a:schemeClr val="tx1"/>
              </a:buClr>
              <a:buSzPct val="100000"/>
              <a:buFont typeface="Arial" panose="020B0604020202020204" pitchFamily="34" charset="0"/>
              <a:buChar char="–"/>
            </a:pPr>
            <a:endParaRPr lang="pt-BR" sz="1400" dirty="0">
              <a:solidFill>
                <a:schemeClr val="tx1"/>
              </a:solidFill>
              <a:latin typeface="Arial" panose="020B0604020202020204" pitchFamily="34" charset="0"/>
            </a:endParaRPr>
          </a:p>
        </p:txBody>
      </p:sp>
      <p:sp>
        <p:nvSpPr>
          <p:cNvPr id="5" name="Grid14">
            <a:extLst>
              <a:ext uri="{FF2B5EF4-FFF2-40B4-BE49-F238E27FC236}">
                <a16:creationId xmlns:a16="http://schemas.microsoft.com/office/drawing/2014/main" id="{025D62FA-8646-7BF0-CDF8-0818559CF342}"/>
              </a:ext>
            </a:extLst>
          </p:cNvPr>
          <p:cNvSpPr/>
          <p:nvPr userDrawn="1"/>
        </p:nvSpPr>
        <p:spPr>
          <a:xfrm rot="16200000">
            <a:off x="6486818" y="-3419181"/>
            <a:ext cx="2286000" cy="912436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72009" tIns="72009" rIns="72009" bIns="72009" rtlCol="0" anchor="t"/>
          <a:lstStyle/>
          <a:p>
            <a:pPr lvl="2"/>
            <a:endParaRPr lang="pt-BR" dirty="0"/>
          </a:p>
        </p:txBody>
      </p:sp>
      <p:pic>
        <p:nvPicPr>
          <p:cNvPr id="6" name="Imagem 5">
            <a:extLst>
              <a:ext uri="{FF2B5EF4-FFF2-40B4-BE49-F238E27FC236}">
                <a16:creationId xmlns:a16="http://schemas.microsoft.com/office/drawing/2014/main" id="{86DDCF45-5A30-A659-0668-A217117EDEA5}"/>
              </a:ext>
            </a:extLst>
          </p:cNvPr>
          <p:cNvPicPr>
            <a:picLocks noChangeAspect="1"/>
          </p:cNvPicPr>
          <p:nvPr userDrawn="1"/>
        </p:nvPicPr>
        <p:blipFill>
          <a:blip r:embed="rId2">
            <a:clrChange>
              <a:clrFrom>
                <a:srgbClr val="FFFFFF"/>
              </a:clrFrom>
              <a:clrTo>
                <a:srgbClr val="FFFFFF">
                  <a:alpha val="0"/>
                </a:srgbClr>
              </a:clrTo>
            </a:clrChange>
          </a:blip>
          <a:stretch>
            <a:fillRect/>
          </a:stretch>
        </p:blipFill>
        <p:spPr>
          <a:xfrm>
            <a:off x="11596592" y="6455576"/>
            <a:ext cx="526355" cy="295403"/>
          </a:xfrm>
          <a:prstGeom prst="rect">
            <a:avLst/>
          </a:prstGeom>
        </p:spPr>
      </p:pic>
    </p:spTree>
    <p:extLst>
      <p:ext uri="{BB962C8B-B14F-4D97-AF65-F5344CB8AC3E}">
        <p14:creationId xmlns:p14="http://schemas.microsoft.com/office/powerpoint/2010/main" val="36898172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Layout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9BA47D4-0CB7-B373-41F1-F6FC03A7F076}"/>
              </a:ext>
            </a:extLst>
          </p:cNvPr>
          <p:cNvSpPr>
            <a:spLocks noGrp="1"/>
          </p:cNvSpPr>
          <p:nvPr>
            <p:ph type="title"/>
          </p:nvPr>
        </p:nvSpPr>
        <p:spPr/>
        <p:txBody>
          <a:bodyPr/>
          <a:lstStyle/>
          <a:p>
            <a:r>
              <a:rPr lang="pt-BR"/>
              <a:t>Clique para editar o título Mestre</a:t>
            </a:r>
          </a:p>
        </p:txBody>
      </p:sp>
      <p:sp>
        <p:nvSpPr>
          <p:cNvPr id="3" name="Process0">
            <a:extLst>
              <a:ext uri="{FF2B5EF4-FFF2-40B4-BE49-F238E27FC236}">
                <a16:creationId xmlns:a16="http://schemas.microsoft.com/office/drawing/2014/main" id="{C25BF01B-7A0D-7A22-A76C-B7827F124989}"/>
              </a:ext>
            </a:extLst>
          </p:cNvPr>
          <p:cNvSpPr/>
          <p:nvPr userDrawn="1"/>
        </p:nvSpPr>
        <p:spPr>
          <a:xfrm>
            <a:off x="9147176" y="0"/>
            <a:ext cx="3048000" cy="6864428"/>
          </a:xfrm>
          <a:prstGeom prst="rect">
            <a:avLst/>
          </a:prstGeom>
          <a:solidFill>
            <a:srgbClr val="D2D2D2"/>
          </a:solidFill>
          <a:ln>
            <a:noFill/>
          </a:ln>
        </p:spPr>
        <p:style>
          <a:lnRef idx="2">
            <a:schemeClr val="accent1">
              <a:shade val="50000"/>
            </a:schemeClr>
          </a:lnRef>
          <a:fillRef idx="1">
            <a:schemeClr val="accent1"/>
          </a:fillRef>
          <a:effectRef idx="0">
            <a:schemeClr val="accent1"/>
          </a:effectRef>
          <a:fontRef idx="minor">
            <a:schemeClr val="lt1"/>
          </a:fontRef>
        </p:style>
        <p:txBody>
          <a:bodyPr lIns="384048" tIns="384048" rIns="384048" bIns="384048" rtlCol="0" anchor="ctr">
            <a:noAutofit/>
          </a:bodyPr>
          <a:lstStyle/>
          <a:p>
            <a:endParaRPr lang="pt-BR"/>
          </a:p>
          <a:p>
            <a:endParaRPr lang="pt-BR"/>
          </a:p>
          <a:p>
            <a:endParaRPr lang="pt-BR"/>
          </a:p>
          <a:p>
            <a:endParaRPr lang="pt-BR"/>
          </a:p>
        </p:txBody>
      </p:sp>
      <p:sp>
        <p:nvSpPr>
          <p:cNvPr id="4" name="Process0">
            <a:extLst>
              <a:ext uri="{FF2B5EF4-FFF2-40B4-BE49-F238E27FC236}">
                <a16:creationId xmlns:a16="http://schemas.microsoft.com/office/drawing/2014/main" id="{B0234259-34D6-96F8-C0FE-19F1F187AD36}"/>
              </a:ext>
            </a:extLst>
          </p:cNvPr>
          <p:cNvSpPr/>
          <p:nvPr userDrawn="1"/>
        </p:nvSpPr>
        <p:spPr>
          <a:xfrm>
            <a:off x="6096000" y="0"/>
            <a:ext cx="3048000" cy="6864428"/>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lIns="381000" tIns="381000" rIns="182880" bIns="0" rtlCol="0" anchor="t">
            <a:noAutofit/>
          </a:bodyPr>
          <a:lstStyle/>
          <a:p>
            <a:pPr marL="0" marR="0" lvl="0" indent="0" algn="l" defTabSz="914400" rtl="0" eaLnBrk="1" fontAlgn="auto" latinLnBrk="0" hangingPunct="1">
              <a:lnSpc>
                <a:spcPct val="90000"/>
              </a:lnSpc>
              <a:spcBef>
                <a:spcPts val="300"/>
              </a:spcBef>
              <a:spcAft>
                <a:spcPts val="0"/>
              </a:spcAft>
              <a:buClrTx/>
              <a:buSzTx/>
              <a:buFontTx/>
              <a:buNone/>
              <a:tabLst/>
              <a:defRPr/>
            </a:pPr>
            <a:endParaRPr kumimoji="0" lang="pt-BR" sz="1400" b="1" i="0" u="none" strike="noStrike" kern="1200" cap="none" spc="0" normalizeH="0" baseline="0" noProof="0">
              <a:ln>
                <a:noFill/>
              </a:ln>
              <a:solidFill>
                <a:srgbClr val="1E1E1E"/>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90000"/>
              </a:lnSpc>
              <a:spcBef>
                <a:spcPts val="300"/>
              </a:spcBef>
              <a:spcAft>
                <a:spcPts val="0"/>
              </a:spcAft>
              <a:buClrTx/>
              <a:buSzTx/>
              <a:buFontTx/>
              <a:buNone/>
              <a:tabLst/>
              <a:defRPr/>
            </a:pPr>
            <a:endParaRPr kumimoji="0" lang="pt-BR" sz="1400" b="1" i="0" u="none" strike="noStrike" kern="1200" cap="none" spc="0" normalizeH="0" baseline="0" noProof="0">
              <a:ln>
                <a:noFill/>
              </a:ln>
              <a:solidFill>
                <a:srgbClr val="1E1E1E"/>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90000"/>
              </a:lnSpc>
              <a:spcBef>
                <a:spcPts val="300"/>
              </a:spcBef>
              <a:spcAft>
                <a:spcPts val="0"/>
              </a:spcAft>
              <a:buClrTx/>
              <a:buSzTx/>
              <a:buFontTx/>
              <a:buNone/>
              <a:tabLst/>
              <a:defRPr/>
            </a:pPr>
            <a:endParaRPr kumimoji="0" lang="pt-BR" sz="1400" b="1" i="0" u="none" strike="noStrike" kern="1200" cap="none" spc="0" normalizeH="0" baseline="0" noProof="0">
              <a:ln>
                <a:noFill/>
              </a:ln>
              <a:solidFill>
                <a:srgbClr val="1E1E1E"/>
              </a:solidFill>
              <a:effectLst/>
              <a:uLnTx/>
              <a:uFillTx/>
              <a:latin typeface="Arial" panose="020B0604020202020204" pitchFamily="34" charset="0"/>
              <a:ea typeface="+mn-ea"/>
              <a:cs typeface="+mn-cs"/>
            </a:endParaRPr>
          </a:p>
        </p:txBody>
      </p:sp>
      <p:sp>
        <p:nvSpPr>
          <p:cNvPr id="5" name="Isosceles Triangle 5">
            <a:extLst>
              <a:ext uri="{FF2B5EF4-FFF2-40B4-BE49-F238E27FC236}">
                <a16:creationId xmlns:a16="http://schemas.microsoft.com/office/drawing/2014/main" id="{6C7000D1-F396-1B38-E1B4-FAAFA92B2B78}"/>
              </a:ext>
            </a:extLst>
          </p:cNvPr>
          <p:cNvSpPr/>
          <p:nvPr userDrawn="1"/>
        </p:nvSpPr>
        <p:spPr>
          <a:xfrm rot="5400000">
            <a:off x="4505680" y="1702320"/>
            <a:ext cx="3397498" cy="230199"/>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72009" tIns="72009" rIns="72009" bIns="72009" rtlCol="0" anchor="t"/>
          <a:lstStyle/>
          <a:p>
            <a:pPr marL="0" marR="0" lvl="0" indent="0" algn="l" defTabSz="914400" rtl="0" eaLnBrk="1" fontAlgn="auto" latinLnBrk="0" hangingPunct="1">
              <a:lnSpc>
                <a:spcPct val="90000"/>
              </a:lnSpc>
              <a:spcBef>
                <a:spcPts val="0"/>
              </a:spcBef>
              <a:spcAft>
                <a:spcPts val="0"/>
              </a:spcAft>
              <a:buClrTx/>
              <a:buSzTx/>
              <a:buFontTx/>
              <a:buNone/>
              <a:tabLst/>
              <a:defRPr/>
            </a:pPr>
            <a:endParaRPr kumimoji="0" lang="pt-BR" sz="1400" b="0" i="0" u="none" strike="noStrike" kern="1200" cap="none" spc="0" normalizeH="0" baseline="0" noProof="0">
              <a:ln>
                <a:noFill/>
              </a:ln>
              <a:solidFill>
                <a:srgbClr val="1E1E1E"/>
              </a:solidFill>
              <a:effectLst/>
              <a:uLnTx/>
              <a:uFillTx/>
              <a:latin typeface="Arial" panose="020B0604020202020204"/>
              <a:ea typeface="+mn-ea"/>
              <a:cs typeface="+mn-cs"/>
            </a:endParaRPr>
          </a:p>
        </p:txBody>
      </p:sp>
      <p:sp>
        <p:nvSpPr>
          <p:cNvPr id="6" name="Isosceles Triangle 23">
            <a:extLst>
              <a:ext uri="{FF2B5EF4-FFF2-40B4-BE49-F238E27FC236}">
                <a16:creationId xmlns:a16="http://schemas.microsoft.com/office/drawing/2014/main" id="{92196EE0-CC1E-6ACF-A483-847F29E5F54F}"/>
              </a:ext>
            </a:extLst>
          </p:cNvPr>
          <p:cNvSpPr/>
          <p:nvPr userDrawn="1"/>
        </p:nvSpPr>
        <p:spPr>
          <a:xfrm rot="5400000">
            <a:off x="7556855" y="1702322"/>
            <a:ext cx="3397499" cy="230198"/>
          </a:xfrm>
          <a:prstGeom prst="triangle">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lIns="72009" tIns="72009" rIns="72009" bIns="72009" rtlCol="0" anchor="t"/>
          <a:lstStyle/>
          <a:p>
            <a:pPr marL="0" marR="0" lvl="0" indent="0" algn="l" defTabSz="914400" rtl="0" eaLnBrk="1" fontAlgn="auto" latinLnBrk="0" hangingPunct="1">
              <a:lnSpc>
                <a:spcPct val="90000"/>
              </a:lnSpc>
              <a:spcBef>
                <a:spcPts val="0"/>
              </a:spcBef>
              <a:spcAft>
                <a:spcPts val="0"/>
              </a:spcAft>
              <a:buClrTx/>
              <a:buSzTx/>
              <a:buFontTx/>
              <a:buNone/>
              <a:tabLst/>
              <a:defRPr/>
            </a:pPr>
            <a:endParaRPr kumimoji="0" lang="pt-BR" sz="1400" b="0" i="0" u="none" strike="noStrike" kern="1200" cap="none" spc="0" normalizeH="0" baseline="0" noProof="0">
              <a:ln>
                <a:noFill/>
              </a:ln>
              <a:solidFill>
                <a:srgbClr val="1E1E1E"/>
              </a:solidFill>
              <a:effectLst/>
              <a:uLnTx/>
              <a:uFillTx/>
              <a:latin typeface="Arial" panose="020B0604020202020204"/>
              <a:ea typeface="+mn-ea"/>
              <a:cs typeface="+mn-cs"/>
            </a:endParaRPr>
          </a:p>
        </p:txBody>
      </p:sp>
      <p:sp>
        <p:nvSpPr>
          <p:cNvPr id="10" name="Grid7">
            <a:extLst>
              <a:ext uri="{FF2B5EF4-FFF2-40B4-BE49-F238E27FC236}">
                <a16:creationId xmlns:a16="http://schemas.microsoft.com/office/drawing/2014/main" id="{63F5C5BC-1797-D1B9-4FB9-B44AF7F3B747}"/>
              </a:ext>
            </a:extLst>
          </p:cNvPr>
          <p:cNvSpPr/>
          <p:nvPr userDrawn="1"/>
        </p:nvSpPr>
        <p:spPr>
          <a:xfrm>
            <a:off x="3054011" y="3429001"/>
            <a:ext cx="9137302" cy="3429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84048" tIns="384048" rIns="384048" bIns="384048" rtlCol="0" anchor="ctr">
            <a:noAutofit/>
          </a:bodyPr>
          <a:lstStyle/>
          <a:p>
            <a:pPr marL="0" marR="0" lvl="1" indent="0" algn="l" defTabSz="914400" rtl="0" eaLnBrk="1" fontAlgn="auto" latinLnBrk="0" hangingPunct="1">
              <a:lnSpc>
                <a:spcPct val="100000"/>
              </a:lnSpc>
              <a:spcBef>
                <a:spcPts val="0"/>
              </a:spcBef>
              <a:spcAft>
                <a:spcPts val="600"/>
              </a:spcAft>
              <a:buClrTx/>
              <a:buSzTx/>
              <a:buFontTx/>
              <a:buNone/>
              <a:tabLst/>
              <a:defRPr/>
            </a:pPr>
            <a:endParaRPr kumimoji="0" lang="pt-BR" sz="1200" i="0" u="none" strike="noStrike" kern="1200" cap="none" spc="0" normalizeH="0" baseline="0" noProof="0" dirty="0">
              <a:ln>
                <a:noFill/>
              </a:ln>
              <a:solidFill>
                <a:srgbClr val="001F3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752811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Layout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9BA47D4-0CB7-B373-41F1-F6FC03A7F076}"/>
              </a:ext>
            </a:extLst>
          </p:cNvPr>
          <p:cNvSpPr>
            <a:spLocks noGrp="1"/>
          </p:cNvSpPr>
          <p:nvPr>
            <p:ph type="title"/>
          </p:nvPr>
        </p:nvSpPr>
        <p:spPr/>
        <p:txBody>
          <a:bodyPr/>
          <a:lstStyle/>
          <a:p>
            <a:r>
              <a:rPr lang="pt-BR"/>
              <a:t>Clique para editar o título Mestre</a:t>
            </a:r>
          </a:p>
        </p:txBody>
      </p:sp>
      <p:sp>
        <p:nvSpPr>
          <p:cNvPr id="3" name="Process0">
            <a:extLst>
              <a:ext uri="{FF2B5EF4-FFF2-40B4-BE49-F238E27FC236}">
                <a16:creationId xmlns:a16="http://schemas.microsoft.com/office/drawing/2014/main" id="{C25BF01B-7A0D-7A22-A76C-B7827F124989}"/>
              </a:ext>
            </a:extLst>
          </p:cNvPr>
          <p:cNvSpPr/>
          <p:nvPr userDrawn="1"/>
        </p:nvSpPr>
        <p:spPr>
          <a:xfrm>
            <a:off x="9147176" y="0"/>
            <a:ext cx="3048000" cy="6864428"/>
          </a:xfrm>
          <a:prstGeom prst="rect">
            <a:avLst/>
          </a:prstGeom>
          <a:solidFill>
            <a:srgbClr val="D2D2D2"/>
          </a:solidFill>
          <a:ln>
            <a:noFill/>
          </a:ln>
        </p:spPr>
        <p:style>
          <a:lnRef idx="2">
            <a:schemeClr val="accent1">
              <a:shade val="50000"/>
            </a:schemeClr>
          </a:lnRef>
          <a:fillRef idx="1">
            <a:schemeClr val="accent1"/>
          </a:fillRef>
          <a:effectRef idx="0">
            <a:schemeClr val="accent1"/>
          </a:effectRef>
          <a:fontRef idx="minor">
            <a:schemeClr val="lt1"/>
          </a:fontRef>
        </p:style>
        <p:txBody>
          <a:bodyPr lIns="384048" tIns="384048" rIns="384048" bIns="384048" rtlCol="0" anchor="ctr">
            <a:noAutofit/>
          </a:bodyPr>
          <a:lstStyle/>
          <a:p>
            <a:endParaRPr lang="pt-BR"/>
          </a:p>
          <a:p>
            <a:endParaRPr lang="pt-BR"/>
          </a:p>
          <a:p>
            <a:endParaRPr lang="pt-BR"/>
          </a:p>
          <a:p>
            <a:endParaRPr lang="pt-BR"/>
          </a:p>
        </p:txBody>
      </p:sp>
      <p:sp>
        <p:nvSpPr>
          <p:cNvPr id="4" name="Process0">
            <a:extLst>
              <a:ext uri="{FF2B5EF4-FFF2-40B4-BE49-F238E27FC236}">
                <a16:creationId xmlns:a16="http://schemas.microsoft.com/office/drawing/2014/main" id="{B0234259-34D6-96F8-C0FE-19F1F187AD36}"/>
              </a:ext>
            </a:extLst>
          </p:cNvPr>
          <p:cNvSpPr/>
          <p:nvPr userDrawn="1"/>
        </p:nvSpPr>
        <p:spPr>
          <a:xfrm>
            <a:off x="6096000" y="0"/>
            <a:ext cx="3048000" cy="6864428"/>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lIns="381000" tIns="381000" rIns="182880" bIns="0" rtlCol="0" anchor="t">
            <a:noAutofit/>
          </a:bodyPr>
          <a:lstStyle/>
          <a:p>
            <a:pPr marL="0" marR="0" lvl="0" indent="0" algn="l" defTabSz="914400" rtl="0" eaLnBrk="1" fontAlgn="auto" latinLnBrk="0" hangingPunct="1">
              <a:lnSpc>
                <a:spcPct val="90000"/>
              </a:lnSpc>
              <a:spcBef>
                <a:spcPts val="300"/>
              </a:spcBef>
              <a:spcAft>
                <a:spcPts val="0"/>
              </a:spcAft>
              <a:buClrTx/>
              <a:buSzTx/>
              <a:buFontTx/>
              <a:buNone/>
              <a:tabLst/>
              <a:defRPr/>
            </a:pPr>
            <a:endParaRPr kumimoji="0" lang="pt-BR" sz="1400" b="1" i="0" u="none" strike="noStrike" kern="1200" cap="none" spc="0" normalizeH="0" baseline="0" noProof="0">
              <a:ln>
                <a:noFill/>
              </a:ln>
              <a:solidFill>
                <a:srgbClr val="1E1E1E"/>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90000"/>
              </a:lnSpc>
              <a:spcBef>
                <a:spcPts val="300"/>
              </a:spcBef>
              <a:spcAft>
                <a:spcPts val="0"/>
              </a:spcAft>
              <a:buClrTx/>
              <a:buSzTx/>
              <a:buFontTx/>
              <a:buNone/>
              <a:tabLst/>
              <a:defRPr/>
            </a:pPr>
            <a:endParaRPr kumimoji="0" lang="pt-BR" sz="1400" b="1" i="0" u="none" strike="noStrike" kern="1200" cap="none" spc="0" normalizeH="0" baseline="0" noProof="0">
              <a:ln>
                <a:noFill/>
              </a:ln>
              <a:solidFill>
                <a:srgbClr val="1E1E1E"/>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90000"/>
              </a:lnSpc>
              <a:spcBef>
                <a:spcPts val="300"/>
              </a:spcBef>
              <a:spcAft>
                <a:spcPts val="0"/>
              </a:spcAft>
              <a:buClrTx/>
              <a:buSzTx/>
              <a:buFontTx/>
              <a:buNone/>
              <a:tabLst/>
              <a:defRPr/>
            </a:pPr>
            <a:endParaRPr kumimoji="0" lang="pt-BR" sz="1400" b="1" i="0" u="none" strike="noStrike" kern="1200" cap="none" spc="0" normalizeH="0" baseline="0" noProof="0">
              <a:ln>
                <a:noFill/>
              </a:ln>
              <a:solidFill>
                <a:srgbClr val="1E1E1E"/>
              </a:solidFill>
              <a:effectLst/>
              <a:uLnTx/>
              <a:uFillTx/>
              <a:latin typeface="Arial" panose="020B0604020202020204" pitchFamily="34" charset="0"/>
              <a:ea typeface="+mn-ea"/>
              <a:cs typeface="+mn-cs"/>
            </a:endParaRPr>
          </a:p>
        </p:txBody>
      </p:sp>
      <p:sp>
        <p:nvSpPr>
          <p:cNvPr id="5" name="Isosceles Triangle 5">
            <a:extLst>
              <a:ext uri="{FF2B5EF4-FFF2-40B4-BE49-F238E27FC236}">
                <a16:creationId xmlns:a16="http://schemas.microsoft.com/office/drawing/2014/main" id="{6C7000D1-F396-1B38-E1B4-FAAFA92B2B78}"/>
              </a:ext>
            </a:extLst>
          </p:cNvPr>
          <p:cNvSpPr/>
          <p:nvPr userDrawn="1"/>
        </p:nvSpPr>
        <p:spPr>
          <a:xfrm rot="5400000">
            <a:off x="4505680" y="5021592"/>
            <a:ext cx="3397498" cy="230199"/>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72009" tIns="72009" rIns="72009" bIns="72009" rtlCol="0" anchor="t"/>
          <a:lstStyle/>
          <a:p>
            <a:pPr marL="0" marR="0" lvl="0" indent="0" algn="l" defTabSz="914400" rtl="0" eaLnBrk="1" fontAlgn="auto" latinLnBrk="0" hangingPunct="1">
              <a:lnSpc>
                <a:spcPct val="90000"/>
              </a:lnSpc>
              <a:spcBef>
                <a:spcPts val="0"/>
              </a:spcBef>
              <a:spcAft>
                <a:spcPts val="0"/>
              </a:spcAft>
              <a:buClrTx/>
              <a:buSzTx/>
              <a:buFontTx/>
              <a:buNone/>
              <a:tabLst/>
              <a:defRPr/>
            </a:pPr>
            <a:endParaRPr kumimoji="0" lang="pt-BR" sz="1400" b="0" i="0" u="none" strike="noStrike" kern="1200" cap="none" spc="0" normalizeH="0" baseline="0" noProof="0">
              <a:ln>
                <a:noFill/>
              </a:ln>
              <a:solidFill>
                <a:srgbClr val="1E1E1E"/>
              </a:solidFill>
              <a:effectLst/>
              <a:uLnTx/>
              <a:uFillTx/>
              <a:latin typeface="Arial" panose="020B0604020202020204"/>
              <a:ea typeface="+mn-ea"/>
              <a:cs typeface="+mn-cs"/>
            </a:endParaRPr>
          </a:p>
        </p:txBody>
      </p:sp>
      <p:sp>
        <p:nvSpPr>
          <p:cNvPr id="6" name="Isosceles Triangle 23">
            <a:extLst>
              <a:ext uri="{FF2B5EF4-FFF2-40B4-BE49-F238E27FC236}">
                <a16:creationId xmlns:a16="http://schemas.microsoft.com/office/drawing/2014/main" id="{92196EE0-CC1E-6ACF-A483-847F29E5F54F}"/>
              </a:ext>
            </a:extLst>
          </p:cNvPr>
          <p:cNvSpPr/>
          <p:nvPr userDrawn="1"/>
        </p:nvSpPr>
        <p:spPr>
          <a:xfrm rot="5400000">
            <a:off x="7556855" y="5021594"/>
            <a:ext cx="3397499" cy="230198"/>
          </a:xfrm>
          <a:prstGeom prst="triangle">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lIns="72009" tIns="72009" rIns="72009" bIns="72009" rtlCol="0" anchor="t"/>
          <a:lstStyle/>
          <a:p>
            <a:pPr marL="0" marR="0" lvl="0" indent="0" algn="l" defTabSz="914400" rtl="0" eaLnBrk="1" fontAlgn="auto" latinLnBrk="0" hangingPunct="1">
              <a:lnSpc>
                <a:spcPct val="90000"/>
              </a:lnSpc>
              <a:spcBef>
                <a:spcPts val="0"/>
              </a:spcBef>
              <a:spcAft>
                <a:spcPts val="0"/>
              </a:spcAft>
              <a:buClrTx/>
              <a:buSzTx/>
              <a:buFontTx/>
              <a:buNone/>
              <a:tabLst/>
              <a:defRPr/>
            </a:pPr>
            <a:endParaRPr kumimoji="0" lang="pt-BR" sz="1400" b="0" i="0" u="none" strike="noStrike" kern="1200" cap="none" spc="0" normalizeH="0" baseline="0" noProof="0">
              <a:ln>
                <a:noFill/>
              </a:ln>
              <a:solidFill>
                <a:srgbClr val="1E1E1E"/>
              </a:solidFill>
              <a:effectLst/>
              <a:uLnTx/>
              <a:uFillTx/>
              <a:latin typeface="Arial" panose="020B0604020202020204"/>
              <a:ea typeface="+mn-ea"/>
              <a:cs typeface="+mn-cs"/>
            </a:endParaRPr>
          </a:p>
        </p:txBody>
      </p:sp>
      <p:sp>
        <p:nvSpPr>
          <p:cNvPr id="10" name="Grid7">
            <a:extLst>
              <a:ext uri="{FF2B5EF4-FFF2-40B4-BE49-F238E27FC236}">
                <a16:creationId xmlns:a16="http://schemas.microsoft.com/office/drawing/2014/main" id="{63F5C5BC-1797-D1B9-4FB9-B44AF7F3B747}"/>
              </a:ext>
            </a:extLst>
          </p:cNvPr>
          <p:cNvSpPr/>
          <p:nvPr userDrawn="1"/>
        </p:nvSpPr>
        <p:spPr>
          <a:xfrm>
            <a:off x="3054011" y="1"/>
            <a:ext cx="9137302" cy="3429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84048" tIns="384048" rIns="384048" bIns="384048" rtlCol="0" anchor="ctr">
            <a:noAutofit/>
          </a:bodyPr>
          <a:lstStyle/>
          <a:p>
            <a:pPr marL="0" marR="0" lvl="1" indent="0" algn="l" defTabSz="914400" rtl="0" eaLnBrk="1" fontAlgn="auto" latinLnBrk="0" hangingPunct="1">
              <a:lnSpc>
                <a:spcPct val="100000"/>
              </a:lnSpc>
              <a:spcBef>
                <a:spcPts val="0"/>
              </a:spcBef>
              <a:spcAft>
                <a:spcPts val="600"/>
              </a:spcAft>
              <a:buClrTx/>
              <a:buSzTx/>
              <a:buFontTx/>
              <a:buNone/>
              <a:tabLst/>
              <a:defRPr/>
            </a:pPr>
            <a:endParaRPr kumimoji="0" lang="pt-BR" sz="1200" i="0" u="none" strike="noStrike" kern="1200" cap="none" spc="0" normalizeH="0" baseline="0" noProof="0" dirty="0">
              <a:ln>
                <a:noFill/>
              </a:ln>
              <a:solidFill>
                <a:srgbClr val="001F3F"/>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3523185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Layout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9BA47D4-0CB7-B373-41F1-F6FC03A7F076}"/>
              </a:ext>
            </a:extLst>
          </p:cNvPr>
          <p:cNvSpPr>
            <a:spLocks noGrp="1"/>
          </p:cNvSpPr>
          <p:nvPr>
            <p:ph type="title"/>
          </p:nvPr>
        </p:nvSpPr>
        <p:spPr/>
        <p:txBody>
          <a:bodyPr/>
          <a:lstStyle/>
          <a:p>
            <a:r>
              <a:rPr lang="pt-BR"/>
              <a:t>Clique para editar o título Mestre</a:t>
            </a:r>
          </a:p>
        </p:txBody>
      </p:sp>
      <p:sp>
        <p:nvSpPr>
          <p:cNvPr id="3" name="Process0">
            <a:extLst>
              <a:ext uri="{FF2B5EF4-FFF2-40B4-BE49-F238E27FC236}">
                <a16:creationId xmlns:a16="http://schemas.microsoft.com/office/drawing/2014/main" id="{3594EE67-A7E9-5895-77E6-E9158DFAC697}"/>
              </a:ext>
            </a:extLst>
          </p:cNvPr>
          <p:cNvSpPr/>
          <p:nvPr userDrawn="1"/>
        </p:nvSpPr>
        <p:spPr>
          <a:xfrm>
            <a:off x="3031733" y="2380085"/>
            <a:ext cx="9160268" cy="447791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81000" tIns="1143000" rIns="381000" bIns="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endParaRPr kumimoji="0" lang="pt-BR" sz="1400" b="1" i="0" u="none" strike="noStrike" kern="1200" cap="none" spc="0" normalizeH="0" baseline="0" noProof="0">
              <a:ln>
                <a:noFill/>
              </a:ln>
              <a:solidFill>
                <a:srgbClr val="7823DC"/>
              </a:solidFill>
              <a:effectLst/>
              <a:uLnTx/>
              <a:uFillTx/>
              <a:latin typeface="Arial" panose="020B0604020202020204" pitchFamily="34" charset="0"/>
              <a:ea typeface="+mn-ea"/>
              <a:cs typeface="+mn-cs"/>
            </a:endParaRPr>
          </a:p>
        </p:txBody>
      </p:sp>
      <p:sp>
        <p:nvSpPr>
          <p:cNvPr id="4" name="Freeform: Shape 8">
            <a:extLst>
              <a:ext uri="{FF2B5EF4-FFF2-40B4-BE49-F238E27FC236}">
                <a16:creationId xmlns:a16="http://schemas.microsoft.com/office/drawing/2014/main" id="{05D1D9C2-C302-0122-FE94-2EBE3FFE0939}"/>
              </a:ext>
            </a:extLst>
          </p:cNvPr>
          <p:cNvSpPr/>
          <p:nvPr userDrawn="1"/>
        </p:nvSpPr>
        <p:spPr>
          <a:xfrm>
            <a:off x="3031733" y="1"/>
            <a:ext cx="9160267" cy="4458632"/>
          </a:xfrm>
          <a:custGeom>
            <a:avLst/>
            <a:gdLst>
              <a:gd name="connsiteX0" fmla="*/ 0 w 12192000"/>
              <a:gd name="connsiteY0" fmla="*/ 0 h 4162697"/>
              <a:gd name="connsiteX1" fmla="*/ 12192000 w 12192000"/>
              <a:gd name="connsiteY1" fmla="*/ 0 h 4162697"/>
              <a:gd name="connsiteX2" fmla="*/ 12192000 w 12192000"/>
              <a:gd name="connsiteY2" fmla="*/ 4162697 h 4162697"/>
              <a:gd name="connsiteX3" fmla="*/ 9377368 w 12192000"/>
              <a:gd name="connsiteY3" fmla="*/ 4162697 h 4162697"/>
              <a:gd name="connsiteX4" fmla="*/ 9303751 w 12192000"/>
              <a:gd name="connsiteY4" fmla="*/ 4035188 h 4162697"/>
              <a:gd name="connsiteX5" fmla="*/ 9303751 w 12192000"/>
              <a:gd name="connsiteY5" fmla="*/ 4056824 h 4162697"/>
              <a:gd name="connsiteX6" fmla="*/ 9286877 w 12192000"/>
              <a:gd name="connsiteY6" fmla="*/ 4056824 h 4162697"/>
              <a:gd name="connsiteX7" fmla="*/ 9286877 w 12192000"/>
              <a:gd name="connsiteY7" fmla="*/ 4049282 h 4162697"/>
              <a:gd name="connsiteX8" fmla="*/ 9267593 w 12192000"/>
              <a:gd name="connsiteY8" fmla="*/ 4049282 h 4162697"/>
              <a:gd name="connsiteX9" fmla="*/ 9267593 w 12192000"/>
              <a:gd name="connsiteY9" fmla="*/ 4041741 h 4162697"/>
              <a:gd name="connsiteX10" fmla="*/ 9202509 w 12192000"/>
              <a:gd name="connsiteY10" fmla="*/ 4041741 h 4162697"/>
              <a:gd name="connsiteX11" fmla="*/ 9202509 w 12192000"/>
              <a:gd name="connsiteY11" fmla="*/ 4029171 h 4162697"/>
              <a:gd name="connsiteX12" fmla="*/ 9101267 w 12192000"/>
              <a:gd name="connsiteY12" fmla="*/ 4029171 h 4162697"/>
              <a:gd name="connsiteX13" fmla="*/ 9101267 w 12192000"/>
              <a:gd name="connsiteY13" fmla="*/ 4049282 h 4162697"/>
              <a:gd name="connsiteX14" fmla="*/ 9053057 w 12192000"/>
              <a:gd name="connsiteY14" fmla="*/ 4049282 h 4162697"/>
              <a:gd name="connsiteX15" fmla="*/ 9053057 w 12192000"/>
              <a:gd name="connsiteY15" fmla="*/ 4084478 h 4162697"/>
              <a:gd name="connsiteX16" fmla="*/ 8961457 w 12192000"/>
              <a:gd name="connsiteY16" fmla="*/ 4092020 h 4162697"/>
              <a:gd name="connsiteX17" fmla="*/ 8961457 w 12192000"/>
              <a:gd name="connsiteY17" fmla="*/ 4056824 h 4162697"/>
              <a:gd name="connsiteX18" fmla="*/ 8946994 w 12192000"/>
              <a:gd name="connsiteY18" fmla="*/ 4056824 h 4162697"/>
              <a:gd name="connsiteX19" fmla="*/ 8946994 w 12192000"/>
              <a:gd name="connsiteY19" fmla="*/ 4034199 h 4162697"/>
              <a:gd name="connsiteX20" fmla="*/ 8939763 w 12192000"/>
              <a:gd name="connsiteY20" fmla="*/ 4034199 h 4162697"/>
              <a:gd name="connsiteX21" fmla="*/ 8939763 w 12192000"/>
              <a:gd name="connsiteY21" fmla="*/ 3986434 h 4162697"/>
              <a:gd name="connsiteX22" fmla="*/ 8932531 w 12192000"/>
              <a:gd name="connsiteY22" fmla="*/ 3986434 h 4162697"/>
              <a:gd name="connsiteX23" fmla="*/ 8932531 w 12192000"/>
              <a:gd name="connsiteY23" fmla="*/ 3946211 h 4162697"/>
              <a:gd name="connsiteX24" fmla="*/ 8918067 w 12192000"/>
              <a:gd name="connsiteY24" fmla="*/ 3946211 h 4162697"/>
              <a:gd name="connsiteX25" fmla="*/ 8918067 w 12192000"/>
              <a:gd name="connsiteY25" fmla="*/ 3951239 h 4162697"/>
              <a:gd name="connsiteX26" fmla="*/ 8862625 w 12192000"/>
              <a:gd name="connsiteY26" fmla="*/ 3921071 h 4162697"/>
              <a:gd name="connsiteX27" fmla="*/ 8857804 w 12192000"/>
              <a:gd name="connsiteY27" fmla="*/ 3898446 h 4162697"/>
              <a:gd name="connsiteX28" fmla="*/ 8855394 w 12192000"/>
              <a:gd name="connsiteY28" fmla="*/ 3921071 h 4162697"/>
              <a:gd name="connsiteX29" fmla="*/ 8802363 w 12192000"/>
              <a:gd name="connsiteY29" fmla="*/ 3943697 h 4162697"/>
              <a:gd name="connsiteX30" fmla="*/ 8785489 w 12192000"/>
              <a:gd name="connsiteY30" fmla="*/ 3943697 h 4162697"/>
              <a:gd name="connsiteX31" fmla="*/ 8785489 w 12192000"/>
              <a:gd name="connsiteY31" fmla="*/ 3986434 h 4162697"/>
              <a:gd name="connsiteX32" fmla="*/ 8778257 w 12192000"/>
              <a:gd name="connsiteY32" fmla="*/ 3986434 h 4162697"/>
              <a:gd name="connsiteX33" fmla="*/ 8778257 w 12192000"/>
              <a:gd name="connsiteY33" fmla="*/ 4029171 h 4162697"/>
              <a:gd name="connsiteX34" fmla="*/ 8768615 w 12192000"/>
              <a:gd name="connsiteY34" fmla="*/ 4029171 h 4162697"/>
              <a:gd name="connsiteX35" fmla="*/ 8768615 w 12192000"/>
              <a:gd name="connsiteY35" fmla="*/ 4061853 h 4162697"/>
              <a:gd name="connsiteX36" fmla="*/ 8732458 w 12192000"/>
              <a:gd name="connsiteY36" fmla="*/ 4061853 h 4162697"/>
              <a:gd name="connsiteX37" fmla="*/ 8732458 w 12192000"/>
              <a:gd name="connsiteY37" fmla="*/ 4069395 h 4162697"/>
              <a:gd name="connsiteX38" fmla="*/ 8698709 w 12192000"/>
              <a:gd name="connsiteY38" fmla="*/ 4064366 h 4162697"/>
              <a:gd name="connsiteX39" fmla="*/ 8698709 w 12192000"/>
              <a:gd name="connsiteY39" fmla="*/ 3893418 h 4162697"/>
              <a:gd name="connsiteX40" fmla="*/ 8683946 w 12192000"/>
              <a:gd name="connsiteY40" fmla="*/ 3893418 h 4162697"/>
              <a:gd name="connsiteX41" fmla="*/ 8681836 w 12192000"/>
              <a:gd name="connsiteY41" fmla="*/ 3893418 h 4162697"/>
              <a:gd name="connsiteX42" fmla="*/ 8664962 w 12192000"/>
              <a:gd name="connsiteY42" fmla="*/ 3902216 h 4162697"/>
              <a:gd name="connsiteX43" fmla="*/ 8662552 w 12192000"/>
              <a:gd name="connsiteY43" fmla="*/ 3903474 h 4162697"/>
              <a:gd name="connsiteX44" fmla="*/ 8662552 w 12192000"/>
              <a:gd name="connsiteY44" fmla="*/ 3894675 h 4162697"/>
              <a:gd name="connsiteX45" fmla="*/ 8657731 w 12192000"/>
              <a:gd name="connsiteY45" fmla="*/ 3893418 h 4162697"/>
              <a:gd name="connsiteX46" fmla="*/ 8651403 w 12192000"/>
              <a:gd name="connsiteY46" fmla="*/ 3897817 h 4162697"/>
              <a:gd name="connsiteX47" fmla="*/ 8650499 w 12192000"/>
              <a:gd name="connsiteY47" fmla="*/ 3898446 h 4162697"/>
              <a:gd name="connsiteX48" fmla="*/ 8650499 w 12192000"/>
              <a:gd name="connsiteY48" fmla="*/ 3991462 h 4162697"/>
              <a:gd name="connsiteX49" fmla="*/ 8633626 w 12192000"/>
              <a:gd name="connsiteY49" fmla="*/ 3991462 h 4162697"/>
              <a:gd name="connsiteX50" fmla="*/ 8631215 w 12192000"/>
              <a:gd name="connsiteY50" fmla="*/ 3991462 h 4162697"/>
              <a:gd name="connsiteX51" fmla="*/ 8631215 w 12192000"/>
              <a:gd name="connsiteY51" fmla="*/ 3848167 h 4162697"/>
              <a:gd name="connsiteX52" fmla="*/ 8620669 w 12192000"/>
              <a:gd name="connsiteY52" fmla="*/ 3848167 h 4162697"/>
              <a:gd name="connsiteX53" fmla="*/ 8619163 w 12192000"/>
              <a:gd name="connsiteY53" fmla="*/ 3848167 h 4162697"/>
              <a:gd name="connsiteX54" fmla="*/ 8619163 w 12192000"/>
              <a:gd name="connsiteY54" fmla="*/ 3750123 h 4162697"/>
              <a:gd name="connsiteX55" fmla="*/ 8578184 w 12192000"/>
              <a:gd name="connsiteY55" fmla="*/ 3750123 h 4162697"/>
              <a:gd name="connsiteX56" fmla="*/ 8578184 w 12192000"/>
              <a:gd name="connsiteY56" fmla="*/ 3736925 h 4162697"/>
              <a:gd name="connsiteX57" fmla="*/ 8578184 w 12192000"/>
              <a:gd name="connsiteY57" fmla="*/ 3735039 h 4162697"/>
              <a:gd name="connsiteX58" fmla="*/ 8537204 w 12192000"/>
              <a:gd name="connsiteY58" fmla="*/ 3735039 h 4162697"/>
              <a:gd name="connsiteX59" fmla="*/ 8522441 w 12192000"/>
              <a:gd name="connsiteY59" fmla="*/ 3748238 h 4162697"/>
              <a:gd name="connsiteX60" fmla="*/ 8520331 w 12192000"/>
              <a:gd name="connsiteY60" fmla="*/ 3750123 h 4162697"/>
              <a:gd name="connsiteX61" fmla="*/ 8488994 w 12192000"/>
              <a:gd name="connsiteY61" fmla="*/ 3750123 h 4162697"/>
              <a:gd name="connsiteX62" fmla="*/ 8464889 w 12192000"/>
              <a:gd name="connsiteY62" fmla="*/ 3762692 h 4162697"/>
              <a:gd name="connsiteX63" fmla="*/ 8464889 w 12192000"/>
              <a:gd name="connsiteY63" fmla="*/ 3853195 h 4162697"/>
              <a:gd name="connsiteX64" fmla="*/ 8448015 w 12192000"/>
              <a:gd name="connsiteY64" fmla="*/ 3853195 h 4162697"/>
              <a:gd name="connsiteX65" fmla="*/ 8445605 w 12192000"/>
              <a:gd name="connsiteY65" fmla="*/ 3853195 h 4162697"/>
              <a:gd name="connsiteX66" fmla="*/ 8445605 w 12192000"/>
              <a:gd name="connsiteY66" fmla="*/ 3772749 h 4162697"/>
              <a:gd name="connsiteX67" fmla="*/ 8337131 w 12192000"/>
              <a:gd name="connsiteY67" fmla="*/ 3772749 h 4162697"/>
              <a:gd name="connsiteX68" fmla="*/ 8332310 w 12192000"/>
              <a:gd name="connsiteY68" fmla="*/ 3833084 h 4162697"/>
              <a:gd name="connsiteX69" fmla="*/ 8332310 w 12192000"/>
              <a:gd name="connsiteY69" fmla="*/ 3824284 h 4162697"/>
              <a:gd name="connsiteX70" fmla="*/ 8332310 w 12192000"/>
              <a:gd name="connsiteY70" fmla="*/ 3823028 h 4162697"/>
              <a:gd name="connsiteX71" fmla="*/ 8319655 w 12192000"/>
              <a:gd name="connsiteY71" fmla="*/ 3823028 h 4162697"/>
              <a:gd name="connsiteX72" fmla="*/ 8317847 w 12192000"/>
              <a:gd name="connsiteY72" fmla="*/ 3823028 h 4162697"/>
              <a:gd name="connsiteX73" fmla="*/ 8317847 w 12192000"/>
              <a:gd name="connsiteY73" fmla="*/ 3831826 h 4162697"/>
              <a:gd name="connsiteX74" fmla="*/ 8317847 w 12192000"/>
              <a:gd name="connsiteY74" fmla="*/ 3833084 h 4162697"/>
              <a:gd name="connsiteX75" fmla="*/ 8307301 w 12192000"/>
              <a:gd name="connsiteY75" fmla="*/ 3833084 h 4162697"/>
              <a:gd name="connsiteX76" fmla="*/ 8305794 w 12192000"/>
              <a:gd name="connsiteY76" fmla="*/ 3833084 h 4162697"/>
              <a:gd name="connsiteX77" fmla="*/ 8305794 w 12192000"/>
              <a:gd name="connsiteY77" fmla="*/ 3841882 h 4162697"/>
              <a:gd name="connsiteX78" fmla="*/ 8305794 w 12192000"/>
              <a:gd name="connsiteY78" fmla="*/ 3843139 h 4162697"/>
              <a:gd name="connsiteX79" fmla="*/ 8279279 w 12192000"/>
              <a:gd name="connsiteY79" fmla="*/ 3843139 h 4162697"/>
              <a:gd name="connsiteX80" fmla="*/ 8279279 w 12192000"/>
              <a:gd name="connsiteY80" fmla="*/ 3829941 h 4162697"/>
              <a:gd name="connsiteX81" fmla="*/ 8279279 w 12192000"/>
              <a:gd name="connsiteY81" fmla="*/ 3828055 h 4162697"/>
              <a:gd name="connsiteX82" fmla="*/ 8266624 w 12192000"/>
              <a:gd name="connsiteY82" fmla="*/ 3828055 h 4162697"/>
              <a:gd name="connsiteX83" fmla="*/ 8264816 w 12192000"/>
              <a:gd name="connsiteY83" fmla="*/ 3828055 h 4162697"/>
              <a:gd name="connsiteX84" fmla="*/ 8264816 w 12192000"/>
              <a:gd name="connsiteY84" fmla="*/ 3821456 h 4162697"/>
              <a:gd name="connsiteX85" fmla="*/ 8264816 w 12192000"/>
              <a:gd name="connsiteY85" fmla="*/ 3820513 h 4162697"/>
              <a:gd name="connsiteX86" fmla="*/ 8247942 w 12192000"/>
              <a:gd name="connsiteY86" fmla="*/ 3820513 h 4162697"/>
              <a:gd name="connsiteX87" fmla="*/ 8245532 w 12192000"/>
              <a:gd name="connsiteY87" fmla="*/ 3820513 h 4162697"/>
              <a:gd name="connsiteX88" fmla="*/ 8245532 w 12192000"/>
              <a:gd name="connsiteY88" fmla="*/ 3827113 h 4162697"/>
              <a:gd name="connsiteX89" fmla="*/ 8245532 w 12192000"/>
              <a:gd name="connsiteY89" fmla="*/ 3828055 h 4162697"/>
              <a:gd name="connsiteX90" fmla="*/ 8239204 w 12192000"/>
              <a:gd name="connsiteY90" fmla="*/ 3828055 h 4162697"/>
              <a:gd name="connsiteX91" fmla="*/ 8238300 w 12192000"/>
              <a:gd name="connsiteY91" fmla="*/ 3828055 h 4162697"/>
              <a:gd name="connsiteX92" fmla="*/ 8238300 w 12192000"/>
              <a:gd name="connsiteY92" fmla="*/ 3836855 h 4162697"/>
              <a:gd name="connsiteX93" fmla="*/ 8238300 w 12192000"/>
              <a:gd name="connsiteY93" fmla="*/ 3838111 h 4162697"/>
              <a:gd name="connsiteX94" fmla="*/ 8206963 w 12192000"/>
              <a:gd name="connsiteY94" fmla="*/ 3848167 h 4162697"/>
              <a:gd name="connsiteX95" fmla="*/ 8206963 w 12192000"/>
              <a:gd name="connsiteY95" fmla="*/ 3859166 h 4162697"/>
              <a:gd name="connsiteX96" fmla="*/ 8206963 w 12192000"/>
              <a:gd name="connsiteY96" fmla="*/ 3860737 h 4162697"/>
              <a:gd name="connsiteX97" fmla="*/ 8182858 w 12192000"/>
              <a:gd name="connsiteY97" fmla="*/ 3853195 h 4162697"/>
              <a:gd name="connsiteX98" fmla="*/ 8172312 w 12192000"/>
              <a:gd name="connsiteY98" fmla="*/ 3844396 h 4162697"/>
              <a:gd name="connsiteX99" fmla="*/ 8170806 w 12192000"/>
              <a:gd name="connsiteY99" fmla="*/ 3843139 h 4162697"/>
              <a:gd name="connsiteX100" fmla="*/ 8170806 w 12192000"/>
              <a:gd name="connsiteY100" fmla="*/ 3805429 h 4162697"/>
              <a:gd name="connsiteX101" fmla="*/ 8162368 w 12192000"/>
              <a:gd name="connsiteY101" fmla="*/ 3805429 h 4162697"/>
              <a:gd name="connsiteX102" fmla="*/ 8161164 w 12192000"/>
              <a:gd name="connsiteY102" fmla="*/ 3810458 h 4162697"/>
              <a:gd name="connsiteX103" fmla="*/ 8150617 w 12192000"/>
              <a:gd name="connsiteY103" fmla="*/ 3810458 h 4162697"/>
              <a:gd name="connsiteX104" fmla="*/ 8149110 w 12192000"/>
              <a:gd name="connsiteY104" fmla="*/ 3805429 h 4162697"/>
              <a:gd name="connsiteX105" fmla="*/ 8140674 w 12192000"/>
              <a:gd name="connsiteY105" fmla="*/ 3805429 h 4162697"/>
              <a:gd name="connsiteX106" fmla="*/ 8139468 w 12192000"/>
              <a:gd name="connsiteY106" fmla="*/ 3805429 h 4162697"/>
              <a:gd name="connsiteX107" fmla="*/ 8139468 w 12192000"/>
              <a:gd name="connsiteY107" fmla="*/ 3838111 h 4162697"/>
              <a:gd name="connsiteX108" fmla="*/ 8126813 w 12192000"/>
              <a:gd name="connsiteY108" fmla="*/ 3838111 h 4162697"/>
              <a:gd name="connsiteX109" fmla="*/ 8125005 w 12192000"/>
              <a:gd name="connsiteY109" fmla="*/ 3838111 h 4162697"/>
              <a:gd name="connsiteX110" fmla="*/ 8116569 w 12192000"/>
              <a:gd name="connsiteY110" fmla="*/ 3833712 h 4162697"/>
              <a:gd name="connsiteX111" fmla="*/ 8115363 w 12192000"/>
              <a:gd name="connsiteY111" fmla="*/ 3833084 h 4162697"/>
              <a:gd name="connsiteX112" fmla="*/ 8104817 w 12192000"/>
              <a:gd name="connsiteY112" fmla="*/ 3837483 h 4162697"/>
              <a:gd name="connsiteX113" fmla="*/ 8103310 w 12192000"/>
              <a:gd name="connsiteY113" fmla="*/ 3838111 h 4162697"/>
              <a:gd name="connsiteX114" fmla="*/ 8103310 w 12192000"/>
              <a:gd name="connsiteY114" fmla="*/ 3855708 h 4162697"/>
              <a:gd name="connsiteX115" fmla="*/ 8098489 w 12192000"/>
              <a:gd name="connsiteY115" fmla="*/ 3858223 h 4162697"/>
              <a:gd name="connsiteX116" fmla="*/ 8098489 w 12192000"/>
              <a:gd name="connsiteY116" fmla="*/ 3849424 h 4162697"/>
              <a:gd name="connsiteX117" fmla="*/ 8098489 w 12192000"/>
              <a:gd name="connsiteY117" fmla="*/ 3848167 h 4162697"/>
              <a:gd name="connsiteX118" fmla="*/ 8090053 w 12192000"/>
              <a:gd name="connsiteY118" fmla="*/ 3848167 h 4162697"/>
              <a:gd name="connsiteX119" fmla="*/ 8088847 w 12192000"/>
              <a:gd name="connsiteY119" fmla="*/ 3848167 h 4162697"/>
              <a:gd name="connsiteX120" fmla="*/ 8086437 w 12192000"/>
              <a:gd name="connsiteY120" fmla="*/ 3898446 h 4162697"/>
              <a:gd name="connsiteX121" fmla="*/ 8086437 w 12192000"/>
              <a:gd name="connsiteY121" fmla="*/ 3916044 h 4162697"/>
              <a:gd name="connsiteX122" fmla="*/ 8086437 w 12192000"/>
              <a:gd name="connsiteY122" fmla="*/ 3918558 h 4162697"/>
              <a:gd name="connsiteX123" fmla="*/ 8078001 w 12192000"/>
              <a:gd name="connsiteY123" fmla="*/ 3918558 h 4162697"/>
              <a:gd name="connsiteX124" fmla="*/ 8076795 w 12192000"/>
              <a:gd name="connsiteY124" fmla="*/ 3918558 h 4162697"/>
              <a:gd name="connsiteX125" fmla="*/ 8076795 w 12192000"/>
              <a:gd name="connsiteY125" fmla="*/ 4044255 h 4162697"/>
              <a:gd name="connsiteX126" fmla="*/ 8064140 w 12192000"/>
              <a:gd name="connsiteY126" fmla="*/ 4044255 h 4162697"/>
              <a:gd name="connsiteX127" fmla="*/ 8062332 w 12192000"/>
              <a:gd name="connsiteY127" fmla="*/ 4044255 h 4162697"/>
              <a:gd name="connsiteX128" fmla="*/ 8062332 w 12192000"/>
              <a:gd name="connsiteY128" fmla="*/ 4053053 h 4162697"/>
              <a:gd name="connsiteX129" fmla="*/ 8062332 w 12192000"/>
              <a:gd name="connsiteY129" fmla="*/ 4054311 h 4162697"/>
              <a:gd name="connsiteX130" fmla="*/ 8040637 w 12192000"/>
              <a:gd name="connsiteY130" fmla="*/ 4056824 h 4162697"/>
              <a:gd name="connsiteX131" fmla="*/ 8032200 w 12192000"/>
              <a:gd name="connsiteY131" fmla="*/ 4056824 h 4162697"/>
              <a:gd name="connsiteX132" fmla="*/ 8030995 w 12192000"/>
              <a:gd name="connsiteY132" fmla="*/ 4056824 h 4162697"/>
              <a:gd name="connsiteX133" fmla="*/ 8035816 w 12192000"/>
              <a:gd name="connsiteY133" fmla="*/ 4081964 h 4162697"/>
              <a:gd name="connsiteX134" fmla="*/ 8035816 w 12192000"/>
              <a:gd name="connsiteY134" fmla="*/ 4104590 h 4162697"/>
              <a:gd name="connsiteX135" fmla="*/ 8021051 w 12192000"/>
              <a:gd name="connsiteY135" fmla="*/ 4113389 h 4162697"/>
              <a:gd name="connsiteX136" fmla="*/ 8018942 w 12192000"/>
              <a:gd name="connsiteY136" fmla="*/ 4114645 h 4162697"/>
              <a:gd name="connsiteX137" fmla="*/ 8018942 w 12192000"/>
              <a:gd name="connsiteY137" fmla="*/ 4130044 h 4162697"/>
              <a:gd name="connsiteX138" fmla="*/ 8018942 w 12192000"/>
              <a:gd name="connsiteY138" fmla="*/ 4132243 h 4162697"/>
              <a:gd name="connsiteX139" fmla="*/ 8006288 w 12192000"/>
              <a:gd name="connsiteY139" fmla="*/ 4132243 h 4162697"/>
              <a:gd name="connsiteX140" fmla="*/ 8004479 w 12192000"/>
              <a:gd name="connsiteY140" fmla="*/ 4132243 h 4162697"/>
              <a:gd name="connsiteX141" fmla="*/ 8004479 w 12192000"/>
              <a:gd name="connsiteY141" fmla="*/ 4116845 h 4162697"/>
              <a:gd name="connsiteX142" fmla="*/ 8004479 w 12192000"/>
              <a:gd name="connsiteY142" fmla="*/ 4114645 h 4162697"/>
              <a:gd name="connsiteX143" fmla="*/ 7991823 w 12192000"/>
              <a:gd name="connsiteY143" fmla="*/ 4114645 h 4162697"/>
              <a:gd name="connsiteX144" fmla="*/ 7990016 w 12192000"/>
              <a:gd name="connsiteY144" fmla="*/ 4109618 h 4162697"/>
              <a:gd name="connsiteX145" fmla="*/ 7975252 w 12192000"/>
              <a:gd name="connsiteY145" fmla="*/ 4109618 h 4162697"/>
              <a:gd name="connsiteX146" fmla="*/ 7973143 w 12192000"/>
              <a:gd name="connsiteY146" fmla="*/ 4109618 h 4162697"/>
              <a:gd name="connsiteX147" fmla="*/ 7973143 w 12192000"/>
              <a:gd name="connsiteY147" fmla="*/ 4049282 h 4162697"/>
              <a:gd name="connsiteX148" fmla="*/ 7977964 w 12192000"/>
              <a:gd name="connsiteY148" fmla="*/ 4044255 h 4162697"/>
              <a:gd name="connsiteX149" fmla="*/ 7977964 w 12192000"/>
              <a:gd name="connsiteY149" fmla="*/ 4031057 h 4162697"/>
              <a:gd name="connsiteX150" fmla="*/ 7973143 w 12192000"/>
              <a:gd name="connsiteY150" fmla="*/ 4029171 h 4162697"/>
              <a:gd name="connsiteX151" fmla="*/ 7973143 w 12192000"/>
              <a:gd name="connsiteY151" fmla="*/ 4022572 h 4162697"/>
              <a:gd name="connsiteX152" fmla="*/ 7977964 w 12192000"/>
              <a:gd name="connsiteY152" fmla="*/ 4021629 h 4162697"/>
              <a:gd name="connsiteX153" fmla="*/ 7977964 w 12192000"/>
              <a:gd name="connsiteY153" fmla="*/ 4004032 h 4162697"/>
              <a:gd name="connsiteX154" fmla="*/ 7977964 w 12192000"/>
              <a:gd name="connsiteY154" fmla="*/ 4001518 h 4162697"/>
              <a:gd name="connsiteX155" fmla="*/ 7956269 w 12192000"/>
              <a:gd name="connsiteY155" fmla="*/ 4001518 h 4162697"/>
              <a:gd name="connsiteX156" fmla="*/ 7956269 w 12192000"/>
              <a:gd name="connsiteY156" fmla="*/ 3990520 h 4162697"/>
              <a:gd name="connsiteX157" fmla="*/ 7956269 w 12192000"/>
              <a:gd name="connsiteY157" fmla="*/ 3988948 h 4162697"/>
              <a:gd name="connsiteX158" fmla="*/ 7915289 w 12192000"/>
              <a:gd name="connsiteY158" fmla="*/ 3988948 h 4162697"/>
              <a:gd name="connsiteX159" fmla="*/ 7915289 w 12192000"/>
              <a:gd name="connsiteY159" fmla="*/ 4004346 h 4162697"/>
              <a:gd name="connsiteX160" fmla="*/ 7915289 w 12192000"/>
              <a:gd name="connsiteY160" fmla="*/ 4006545 h 4162697"/>
              <a:gd name="connsiteX161" fmla="*/ 7898416 w 12192000"/>
              <a:gd name="connsiteY161" fmla="*/ 4006545 h 4162697"/>
              <a:gd name="connsiteX162" fmla="*/ 7896005 w 12192000"/>
              <a:gd name="connsiteY162" fmla="*/ 4006545 h 4162697"/>
              <a:gd name="connsiteX163" fmla="*/ 7896005 w 12192000"/>
              <a:gd name="connsiteY163" fmla="*/ 4015345 h 4162697"/>
              <a:gd name="connsiteX164" fmla="*/ 7896005 w 12192000"/>
              <a:gd name="connsiteY164" fmla="*/ 4016602 h 4162697"/>
              <a:gd name="connsiteX165" fmla="*/ 7889678 w 12192000"/>
              <a:gd name="connsiteY165" fmla="*/ 4016602 h 4162697"/>
              <a:gd name="connsiteX166" fmla="*/ 7888774 w 12192000"/>
              <a:gd name="connsiteY166" fmla="*/ 4011574 h 4162697"/>
              <a:gd name="connsiteX167" fmla="*/ 7880338 w 12192000"/>
              <a:gd name="connsiteY167" fmla="*/ 4011574 h 4162697"/>
              <a:gd name="connsiteX168" fmla="*/ 7879132 w 12192000"/>
              <a:gd name="connsiteY168" fmla="*/ 4011574 h 4162697"/>
              <a:gd name="connsiteX169" fmla="*/ 7883953 w 12192000"/>
              <a:gd name="connsiteY169" fmla="*/ 3976379 h 4162697"/>
              <a:gd name="connsiteX170" fmla="*/ 7883953 w 12192000"/>
              <a:gd name="connsiteY170" fmla="*/ 3963180 h 4162697"/>
              <a:gd name="connsiteX171" fmla="*/ 7879132 w 12192000"/>
              <a:gd name="connsiteY171" fmla="*/ 3961295 h 4162697"/>
              <a:gd name="connsiteX172" fmla="*/ 7874311 w 12192000"/>
              <a:gd name="connsiteY172" fmla="*/ 3936155 h 4162697"/>
              <a:gd name="connsiteX173" fmla="*/ 7867079 w 12192000"/>
              <a:gd name="connsiteY173" fmla="*/ 3961295 h 4162697"/>
              <a:gd name="connsiteX174" fmla="*/ 7864970 w 12192000"/>
              <a:gd name="connsiteY174" fmla="*/ 3952495 h 4162697"/>
              <a:gd name="connsiteX175" fmla="*/ 7864669 w 12192000"/>
              <a:gd name="connsiteY175" fmla="*/ 3951239 h 4162697"/>
              <a:gd name="connsiteX176" fmla="*/ 7862560 w 12192000"/>
              <a:gd name="connsiteY176" fmla="*/ 3942440 h 4162697"/>
              <a:gd name="connsiteX177" fmla="*/ 7862258 w 12192000"/>
              <a:gd name="connsiteY177" fmla="*/ 3941183 h 4162697"/>
              <a:gd name="connsiteX178" fmla="*/ 7853822 w 12192000"/>
              <a:gd name="connsiteY178" fmla="*/ 3932384 h 4162697"/>
              <a:gd name="connsiteX179" fmla="*/ 7852616 w 12192000"/>
              <a:gd name="connsiteY179" fmla="*/ 3931127 h 4162697"/>
              <a:gd name="connsiteX180" fmla="*/ 7844180 w 12192000"/>
              <a:gd name="connsiteY180" fmla="*/ 3922329 h 4162697"/>
              <a:gd name="connsiteX181" fmla="*/ 7842974 w 12192000"/>
              <a:gd name="connsiteY181" fmla="*/ 3921071 h 4162697"/>
              <a:gd name="connsiteX182" fmla="*/ 7832428 w 12192000"/>
              <a:gd name="connsiteY182" fmla="*/ 3912273 h 4162697"/>
              <a:gd name="connsiteX183" fmla="*/ 7830922 w 12192000"/>
              <a:gd name="connsiteY183" fmla="*/ 3911016 h 4162697"/>
              <a:gd name="connsiteX184" fmla="*/ 7826703 w 12192000"/>
              <a:gd name="connsiteY184" fmla="*/ 3904416 h 4162697"/>
              <a:gd name="connsiteX185" fmla="*/ 7826101 w 12192000"/>
              <a:gd name="connsiteY185" fmla="*/ 3903474 h 4162697"/>
              <a:gd name="connsiteX186" fmla="*/ 7821882 w 12192000"/>
              <a:gd name="connsiteY186" fmla="*/ 3888076 h 4162697"/>
              <a:gd name="connsiteX187" fmla="*/ 7821280 w 12192000"/>
              <a:gd name="connsiteY187" fmla="*/ 3885876 h 4162697"/>
              <a:gd name="connsiteX188" fmla="*/ 7817061 w 12192000"/>
              <a:gd name="connsiteY188" fmla="*/ 3901275 h 4162697"/>
              <a:gd name="connsiteX189" fmla="*/ 7816459 w 12192000"/>
              <a:gd name="connsiteY189" fmla="*/ 3903474 h 4162697"/>
              <a:gd name="connsiteX190" fmla="*/ 7810131 w 12192000"/>
              <a:gd name="connsiteY190" fmla="*/ 3912273 h 4162697"/>
              <a:gd name="connsiteX191" fmla="*/ 7809227 w 12192000"/>
              <a:gd name="connsiteY191" fmla="*/ 3913529 h 4162697"/>
              <a:gd name="connsiteX192" fmla="*/ 7796572 w 12192000"/>
              <a:gd name="connsiteY192" fmla="*/ 3922329 h 4162697"/>
              <a:gd name="connsiteX193" fmla="*/ 7794764 w 12192000"/>
              <a:gd name="connsiteY193" fmla="*/ 3923586 h 4162697"/>
              <a:gd name="connsiteX194" fmla="*/ 7784218 w 12192000"/>
              <a:gd name="connsiteY194" fmla="*/ 3930184 h 4162697"/>
              <a:gd name="connsiteX195" fmla="*/ 7782711 w 12192000"/>
              <a:gd name="connsiteY195" fmla="*/ 3931127 h 4162697"/>
              <a:gd name="connsiteX196" fmla="*/ 7778493 w 12192000"/>
              <a:gd name="connsiteY196" fmla="*/ 3939926 h 4162697"/>
              <a:gd name="connsiteX197" fmla="*/ 7777890 w 12192000"/>
              <a:gd name="connsiteY197" fmla="*/ 3941183 h 4162697"/>
              <a:gd name="connsiteX198" fmla="*/ 7773672 w 12192000"/>
              <a:gd name="connsiteY198" fmla="*/ 3949982 h 4162697"/>
              <a:gd name="connsiteX199" fmla="*/ 7773069 w 12192000"/>
              <a:gd name="connsiteY199" fmla="*/ 3951239 h 4162697"/>
              <a:gd name="connsiteX200" fmla="*/ 7770959 w 12192000"/>
              <a:gd name="connsiteY200" fmla="*/ 3957838 h 4162697"/>
              <a:gd name="connsiteX201" fmla="*/ 7768248 w 12192000"/>
              <a:gd name="connsiteY201" fmla="*/ 3961295 h 4162697"/>
              <a:gd name="connsiteX202" fmla="*/ 7763427 w 12192000"/>
              <a:gd name="connsiteY202" fmla="*/ 3936155 h 4162697"/>
              <a:gd name="connsiteX203" fmla="*/ 7758606 w 12192000"/>
              <a:gd name="connsiteY203" fmla="*/ 3961295 h 4162697"/>
              <a:gd name="connsiteX204" fmla="*/ 7753784 w 12192000"/>
              <a:gd name="connsiteY204" fmla="*/ 3958781 h 4162697"/>
              <a:gd name="connsiteX205" fmla="*/ 7753784 w 12192000"/>
              <a:gd name="connsiteY205" fmla="*/ 3971979 h 4162697"/>
              <a:gd name="connsiteX206" fmla="*/ 7758606 w 12192000"/>
              <a:gd name="connsiteY206" fmla="*/ 3973865 h 4162697"/>
              <a:gd name="connsiteX207" fmla="*/ 7758606 w 12192000"/>
              <a:gd name="connsiteY207" fmla="*/ 4016602 h 4162697"/>
              <a:gd name="connsiteX208" fmla="*/ 7734500 w 12192000"/>
              <a:gd name="connsiteY208" fmla="*/ 4016602 h 4162697"/>
              <a:gd name="connsiteX209" fmla="*/ 7734500 w 12192000"/>
              <a:gd name="connsiteY209" fmla="*/ 4023201 h 4162697"/>
              <a:gd name="connsiteX210" fmla="*/ 7734500 w 12192000"/>
              <a:gd name="connsiteY210" fmla="*/ 4024144 h 4162697"/>
              <a:gd name="connsiteX211" fmla="*/ 7695932 w 12192000"/>
              <a:gd name="connsiteY211" fmla="*/ 4024144 h 4162697"/>
              <a:gd name="connsiteX212" fmla="*/ 7695932 w 12192000"/>
              <a:gd name="connsiteY212" fmla="*/ 4104590 h 4162697"/>
              <a:gd name="connsiteX213" fmla="*/ 7654953 w 12192000"/>
              <a:gd name="connsiteY213" fmla="*/ 4104590 h 4162697"/>
              <a:gd name="connsiteX214" fmla="*/ 7645311 w 12192000"/>
              <a:gd name="connsiteY214" fmla="*/ 4157382 h 4162697"/>
              <a:gd name="connsiteX215" fmla="*/ 7645311 w 12192000"/>
              <a:gd name="connsiteY215" fmla="*/ 4148584 h 4162697"/>
              <a:gd name="connsiteX216" fmla="*/ 7645311 w 12192000"/>
              <a:gd name="connsiteY216" fmla="*/ 4147327 h 4162697"/>
              <a:gd name="connsiteX217" fmla="*/ 7638984 w 12192000"/>
              <a:gd name="connsiteY217" fmla="*/ 4147327 h 4162697"/>
              <a:gd name="connsiteX218" fmla="*/ 7638080 w 12192000"/>
              <a:gd name="connsiteY218" fmla="*/ 4147327 h 4162697"/>
              <a:gd name="connsiteX219" fmla="*/ 7638080 w 12192000"/>
              <a:gd name="connsiteY219" fmla="*/ 4162697 h 4162697"/>
              <a:gd name="connsiteX220" fmla="*/ 7628438 w 12192000"/>
              <a:gd name="connsiteY220" fmla="*/ 4162697 h 4162697"/>
              <a:gd name="connsiteX221" fmla="*/ 7628438 w 12192000"/>
              <a:gd name="connsiteY221" fmla="*/ 4143124 h 4162697"/>
              <a:gd name="connsiteX222" fmla="*/ 7628438 w 12192000"/>
              <a:gd name="connsiteY222" fmla="*/ 4127215 h 4162697"/>
              <a:gd name="connsiteX223" fmla="*/ 7601922 w 12192000"/>
              <a:gd name="connsiteY223" fmla="*/ 4092020 h 4162697"/>
              <a:gd name="connsiteX224" fmla="*/ 7593485 w 12192000"/>
              <a:gd name="connsiteY224" fmla="*/ 4092020 h 4162697"/>
              <a:gd name="connsiteX225" fmla="*/ 7592280 w 12192000"/>
              <a:gd name="connsiteY225" fmla="*/ 4086992 h 4162697"/>
              <a:gd name="connsiteX226" fmla="*/ 7579624 w 12192000"/>
              <a:gd name="connsiteY226" fmla="*/ 4086992 h 4162697"/>
              <a:gd name="connsiteX227" fmla="*/ 7577817 w 12192000"/>
              <a:gd name="connsiteY227" fmla="*/ 4086992 h 4162697"/>
              <a:gd name="connsiteX228" fmla="*/ 7577817 w 12192000"/>
              <a:gd name="connsiteY228" fmla="*/ 4078193 h 4162697"/>
              <a:gd name="connsiteX229" fmla="*/ 7577817 w 12192000"/>
              <a:gd name="connsiteY229" fmla="*/ 4076937 h 4162697"/>
              <a:gd name="connsiteX230" fmla="*/ 7563052 w 12192000"/>
              <a:gd name="connsiteY230" fmla="*/ 4076937 h 4162697"/>
              <a:gd name="connsiteX231" fmla="*/ 7560942 w 12192000"/>
              <a:gd name="connsiteY231" fmla="*/ 4076937 h 4162697"/>
              <a:gd name="connsiteX232" fmla="*/ 7552506 w 12192000"/>
              <a:gd name="connsiteY232" fmla="*/ 4081336 h 4162697"/>
              <a:gd name="connsiteX233" fmla="*/ 7551300 w 12192000"/>
              <a:gd name="connsiteY233" fmla="*/ 4081964 h 4162697"/>
              <a:gd name="connsiteX234" fmla="*/ 7551300 w 12192000"/>
              <a:gd name="connsiteY234" fmla="*/ 4092963 h 4162697"/>
              <a:gd name="connsiteX235" fmla="*/ 7551300 w 12192000"/>
              <a:gd name="connsiteY235" fmla="*/ 4094534 h 4162697"/>
              <a:gd name="connsiteX236" fmla="*/ 7542864 w 12192000"/>
              <a:gd name="connsiteY236" fmla="*/ 4094534 h 4162697"/>
              <a:gd name="connsiteX237" fmla="*/ 7541658 w 12192000"/>
              <a:gd name="connsiteY237" fmla="*/ 4094534 h 4162697"/>
              <a:gd name="connsiteX238" fmla="*/ 7541658 w 12192000"/>
              <a:gd name="connsiteY238" fmla="*/ 4066881 h 4162697"/>
              <a:gd name="connsiteX239" fmla="*/ 7550095 w 12192000"/>
              <a:gd name="connsiteY239" fmla="*/ 4066881 h 4162697"/>
              <a:gd name="connsiteX240" fmla="*/ 7551300 w 12192000"/>
              <a:gd name="connsiteY240" fmla="*/ 4061853 h 4162697"/>
              <a:gd name="connsiteX241" fmla="*/ 7524785 w 12192000"/>
              <a:gd name="connsiteY241" fmla="*/ 4039227 h 4162697"/>
              <a:gd name="connsiteX242" fmla="*/ 7524785 w 12192000"/>
              <a:gd name="connsiteY242" fmla="*/ 4030428 h 4162697"/>
              <a:gd name="connsiteX243" fmla="*/ 7524785 w 12192000"/>
              <a:gd name="connsiteY243" fmla="*/ 4029171 h 4162697"/>
              <a:gd name="connsiteX244" fmla="*/ 7533222 w 12192000"/>
              <a:gd name="connsiteY244" fmla="*/ 4029171 h 4162697"/>
              <a:gd name="connsiteX245" fmla="*/ 7534427 w 12192000"/>
              <a:gd name="connsiteY245" fmla="*/ 4029171 h 4162697"/>
              <a:gd name="connsiteX246" fmla="*/ 7534427 w 12192000"/>
              <a:gd name="connsiteY246" fmla="*/ 4022572 h 4162697"/>
              <a:gd name="connsiteX247" fmla="*/ 7534427 w 12192000"/>
              <a:gd name="connsiteY247" fmla="*/ 4021629 h 4162697"/>
              <a:gd name="connsiteX248" fmla="*/ 7525990 w 12192000"/>
              <a:gd name="connsiteY248" fmla="*/ 4021629 h 4162697"/>
              <a:gd name="connsiteX249" fmla="*/ 7524785 w 12192000"/>
              <a:gd name="connsiteY249" fmla="*/ 4021629 h 4162697"/>
              <a:gd name="connsiteX250" fmla="*/ 7524785 w 12192000"/>
              <a:gd name="connsiteY250" fmla="*/ 4012831 h 4162697"/>
              <a:gd name="connsiteX251" fmla="*/ 7524785 w 12192000"/>
              <a:gd name="connsiteY251" fmla="*/ 4011574 h 4162697"/>
              <a:gd name="connsiteX252" fmla="*/ 7533222 w 12192000"/>
              <a:gd name="connsiteY252" fmla="*/ 4011574 h 4162697"/>
              <a:gd name="connsiteX253" fmla="*/ 7534427 w 12192000"/>
              <a:gd name="connsiteY253" fmla="*/ 4011574 h 4162697"/>
              <a:gd name="connsiteX254" fmla="*/ 7534427 w 12192000"/>
              <a:gd name="connsiteY254" fmla="*/ 4002774 h 4162697"/>
              <a:gd name="connsiteX255" fmla="*/ 7534427 w 12192000"/>
              <a:gd name="connsiteY255" fmla="*/ 4001518 h 4162697"/>
              <a:gd name="connsiteX256" fmla="*/ 7525990 w 12192000"/>
              <a:gd name="connsiteY256" fmla="*/ 4001518 h 4162697"/>
              <a:gd name="connsiteX257" fmla="*/ 7524785 w 12192000"/>
              <a:gd name="connsiteY257" fmla="*/ 4001518 h 4162697"/>
              <a:gd name="connsiteX258" fmla="*/ 7524785 w 12192000"/>
              <a:gd name="connsiteY258" fmla="*/ 3992719 h 4162697"/>
              <a:gd name="connsiteX259" fmla="*/ 7524785 w 12192000"/>
              <a:gd name="connsiteY259" fmla="*/ 3991462 h 4162697"/>
              <a:gd name="connsiteX260" fmla="*/ 7533222 w 12192000"/>
              <a:gd name="connsiteY260" fmla="*/ 3991462 h 4162697"/>
              <a:gd name="connsiteX261" fmla="*/ 7534427 w 12192000"/>
              <a:gd name="connsiteY261" fmla="*/ 3991462 h 4162697"/>
              <a:gd name="connsiteX262" fmla="*/ 7534427 w 12192000"/>
              <a:gd name="connsiteY262" fmla="*/ 3984863 h 4162697"/>
              <a:gd name="connsiteX263" fmla="*/ 7534427 w 12192000"/>
              <a:gd name="connsiteY263" fmla="*/ 3983921 h 4162697"/>
              <a:gd name="connsiteX264" fmla="*/ 7525990 w 12192000"/>
              <a:gd name="connsiteY264" fmla="*/ 3983921 h 4162697"/>
              <a:gd name="connsiteX265" fmla="*/ 7524785 w 12192000"/>
              <a:gd name="connsiteY265" fmla="*/ 3983921 h 4162697"/>
              <a:gd name="connsiteX266" fmla="*/ 7524785 w 12192000"/>
              <a:gd name="connsiteY266" fmla="*/ 3975121 h 4162697"/>
              <a:gd name="connsiteX267" fmla="*/ 7524785 w 12192000"/>
              <a:gd name="connsiteY267" fmla="*/ 3973865 h 4162697"/>
              <a:gd name="connsiteX268" fmla="*/ 7533222 w 12192000"/>
              <a:gd name="connsiteY268" fmla="*/ 3973865 h 4162697"/>
              <a:gd name="connsiteX269" fmla="*/ 7534427 w 12192000"/>
              <a:gd name="connsiteY269" fmla="*/ 3973865 h 4162697"/>
              <a:gd name="connsiteX270" fmla="*/ 7534427 w 12192000"/>
              <a:gd name="connsiteY270" fmla="*/ 3965066 h 4162697"/>
              <a:gd name="connsiteX271" fmla="*/ 7534427 w 12192000"/>
              <a:gd name="connsiteY271" fmla="*/ 3963808 h 4162697"/>
              <a:gd name="connsiteX272" fmla="*/ 7525990 w 12192000"/>
              <a:gd name="connsiteY272" fmla="*/ 3963808 h 4162697"/>
              <a:gd name="connsiteX273" fmla="*/ 7524785 w 12192000"/>
              <a:gd name="connsiteY273" fmla="*/ 3963808 h 4162697"/>
              <a:gd name="connsiteX274" fmla="*/ 7524785 w 12192000"/>
              <a:gd name="connsiteY274" fmla="*/ 3957209 h 4162697"/>
              <a:gd name="connsiteX275" fmla="*/ 7524785 w 12192000"/>
              <a:gd name="connsiteY275" fmla="*/ 3956266 h 4162697"/>
              <a:gd name="connsiteX276" fmla="*/ 7533222 w 12192000"/>
              <a:gd name="connsiteY276" fmla="*/ 3956266 h 4162697"/>
              <a:gd name="connsiteX277" fmla="*/ 7534427 w 12192000"/>
              <a:gd name="connsiteY277" fmla="*/ 3956266 h 4162697"/>
              <a:gd name="connsiteX278" fmla="*/ 7534427 w 12192000"/>
              <a:gd name="connsiteY278" fmla="*/ 3947468 h 4162697"/>
              <a:gd name="connsiteX279" fmla="*/ 7534427 w 12192000"/>
              <a:gd name="connsiteY279" fmla="*/ 3946211 h 4162697"/>
              <a:gd name="connsiteX280" fmla="*/ 7525990 w 12192000"/>
              <a:gd name="connsiteY280" fmla="*/ 3946211 h 4162697"/>
              <a:gd name="connsiteX281" fmla="*/ 7524785 w 12192000"/>
              <a:gd name="connsiteY281" fmla="*/ 3946211 h 4162697"/>
              <a:gd name="connsiteX282" fmla="*/ 7524785 w 12192000"/>
              <a:gd name="connsiteY282" fmla="*/ 3937412 h 4162697"/>
              <a:gd name="connsiteX283" fmla="*/ 7524785 w 12192000"/>
              <a:gd name="connsiteY283" fmla="*/ 3936155 h 4162697"/>
              <a:gd name="connsiteX284" fmla="*/ 7533222 w 12192000"/>
              <a:gd name="connsiteY284" fmla="*/ 3936155 h 4162697"/>
              <a:gd name="connsiteX285" fmla="*/ 7534427 w 12192000"/>
              <a:gd name="connsiteY285" fmla="*/ 3936155 h 4162697"/>
              <a:gd name="connsiteX286" fmla="*/ 7534427 w 12192000"/>
              <a:gd name="connsiteY286" fmla="*/ 3927357 h 4162697"/>
              <a:gd name="connsiteX287" fmla="*/ 7534427 w 12192000"/>
              <a:gd name="connsiteY287" fmla="*/ 3926100 h 4162697"/>
              <a:gd name="connsiteX288" fmla="*/ 7525990 w 12192000"/>
              <a:gd name="connsiteY288" fmla="*/ 3926100 h 4162697"/>
              <a:gd name="connsiteX289" fmla="*/ 7524785 w 12192000"/>
              <a:gd name="connsiteY289" fmla="*/ 3926100 h 4162697"/>
              <a:gd name="connsiteX290" fmla="*/ 7524785 w 12192000"/>
              <a:gd name="connsiteY290" fmla="*/ 3919500 h 4162697"/>
              <a:gd name="connsiteX291" fmla="*/ 7524785 w 12192000"/>
              <a:gd name="connsiteY291" fmla="*/ 3918558 h 4162697"/>
              <a:gd name="connsiteX292" fmla="*/ 7533222 w 12192000"/>
              <a:gd name="connsiteY292" fmla="*/ 3918558 h 4162697"/>
              <a:gd name="connsiteX293" fmla="*/ 7534427 w 12192000"/>
              <a:gd name="connsiteY293" fmla="*/ 3918558 h 4162697"/>
              <a:gd name="connsiteX294" fmla="*/ 7534427 w 12192000"/>
              <a:gd name="connsiteY294" fmla="*/ 3909758 h 4162697"/>
              <a:gd name="connsiteX295" fmla="*/ 7534427 w 12192000"/>
              <a:gd name="connsiteY295" fmla="*/ 3908502 h 4162697"/>
              <a:gd name="connsiteX296" fmla="*/ 7525990 w 12192000"/>
              <a:gd name="connsiteY296" fmla="*/ 3908502 h 4162697"/>
              <a:gd name="connsiteX297" fmla="*/ 7524785 w 12192000"/>
              <a:gd name="connsiteY297" fmla="*/ 3908502 h 4162697"/>
              <a:gd name="connsiteX298" fmla="*/ 7524785 w 12192000"/>
              <a:gd name="connsiteY298" fmla="*/ 3899703 h 4162697"/>
              <a:gd name="connsiteX299" fmla="*/ 7524785 w 12192000"/>
              <a:gd name="connsiteY299" fmla="*/ 3898446 h 4162697"/>
              <a:gd name="connsiteX300" fmla="*/ 7533222 w 12192000"/>
              <a:gd name="connsiteY300" fmla="*/ 3898446 h 4162697"/>
              <a:gd name="connsiteX301" fmla="*/ 7534427 w 12192000"/>
              <a:gd name="connsiteY301" fmla="*/ 3898446 h 4162697"/>
              <a:gd name="connsiteX302" fmla="*/ 7534427 w 12192000"/>
              <a:gd name="connsiteY302" fmla="*/ 3891847 h 4162697"/>
              <a:gd name="connsiteX303" fmla="*/ 7534427 w 12192000"/>
              <a:gd name="connsiteY303" fmla="*/ 3890905 h 4162697"/>
              <a:gd name="connsiteX304" fmla="*/ 7525990 w 12192000"/>
              <a:gd name="connsiteY304" fmla="*/ 3890905 h 4162697"/>
              <a:gd name="connsiteX305" fmla="*/ 7524785 w 12192000"/>
              <a:gd name="connsiteY305" fmla="*/ 3890905 h 4162697"/>
              <a:gd name="connsiteX306" fmla="*/ 7524785 w 12192000"/>
              <a:gd name="connsiteY306" fmla="*/ 3882105 h 4162697"/>
              <a:gd name="connsiteX307" fmla="*/ 7524785 w 12192000"/>
              <a:gd name="connsiteY307" fmla="*/ 3880848 h 4162697"/>
              <a:gd name="connsiteX308" fmla="*/ 7533222 w 12192000"/>
              <a:gd name="connsiteY308" fmla="*/ 3880848 h 4162697"/>
              <a:gd name="connsiteX309" fmla="*/ 7534427 w 12192000"/>
              <a:gd name="connsiteY309" fmla="*/ 3880848 h 4162697"/>
              <a:gd name="connsiteX310" fmla="*/ 7534427 w 12192000"/>
              <a:gd name="connsiteY310" fmla="*/ 3872050 h 4162697"/>
              <a:gd name="connsiteX311" fmla="*/ 7534427 w 12192000"/>
              <a:gd name="connsiteY311" fmla="*/ 3870792 h 4162697"/>
              <a:gd name="connsiteX312" fmla="*/ 7525990 w 12192000"/>
              <a:gd name="connsiteY312" fmla="*/ 3870792 h 4162697"/>
              <a:gd name="connsiteX313" fmla="*/ 7524785 w 12192000"/>
              <a:gd name="connsiteY313" fmla="*/ 3870792 h 4162697"/>
              <a:gd name="connsiteX314" fmla="*/ 7524785 w 12192000"/>
              <a:gd name="connsiteY314" fmla="*/ 3861994 h 4162697"/>
              <a:gd name="connsiteX315" fmla="*/ 7524785 w 12192000"/>
              <a:gd name="connsiteY315" fmla="*/ 3860737 h 4162697"/>
              <a:gd name="connsiteX316" fmla="*/ 7533222 w 12192000"/>
              <a:gd name="connsiteY316" fmla="*/ 3860737 h 4162697"/>
              <a:gd name="connsiteX317" fmla="*/ 7534427 w 12192000"/>
              <a:gd name="connsiteY317" fmla="*/ 3860737 h 4162697"/>
              <a:gd name="connsiteX318" fmla="*/ 7534427 w 12192000"/>
              <a:gd name="connsiteY318" fmla="*/ 3854138 h 4162697"/>
              <a:gd name="connsiteX319" fmla="*/ 7534427 w 12192000"/>
              <a:gd name="connsiteY319" fmla="*/ 3853195 h 4162697"/>
              <a:gd name="connsiteX320" fmla="*/ 7525990 w 12192000"/>
              <a:gd name="connsiteY320" fmla="*/ 3853195 h 4162697"/>
              <a:gd name="connsiteX321" fmla="*/ 7524785 w 12192000"/>
              <a:gd name="connsiteY321" fmla="*/ 3853195 h 4162697"/>
              <a:gd name="connsiteX322" fmla="*/ 7524785 w 12192000"/>
              <a:gd name="connsiteY322" fmla="*/ 3844396 h 4162697"/>
              <a:gd name="connsiteX323" fmla="*/ 7524785 w 12192000"/>
              <a:gd name="connsiteY323" fmla="*/ 3843139 h 4162697"/>
              <a:gd name="connsiteX324" fmla="*/ 7533222 w 12192000"/>
              <a:gd name="connsiteY324" fmla="*/ 3843139 h 4162697"/>
              <a:gd name="connsiteX325" fmla="*/ 7534427 w 12192000"/>
              <a:gd name="connsiteY325" fmla="*/ 3843139 h 4162697"/>
              <a:gd name="connsiteX326" fmla="*/ 7534427 w 12192000"/>
              <a:gd name="connsiteY326" fmla="*/ 3834340 h 4162697"/>
              <a:gd name="connsiteX327" fmla="*/ 7534427 w 12192000"/>
              <a:gd name="connsiteY327" fmla="*/ 3833084 h 4162697"/>
              <a:gd name="connsiteX328" fmla="*/ 7525990 w 12192000"/>
              <a:gd name="connsiteY328" fmla="*/ 3833084 h 4162697"/>
              <a:gd name="connsiteX329" fmla="*/ 7524785 w 12192000"/>
              <a:gd name="connsiteY329" fmla="*/ 3833084 h 4162697"/>
              <a:gd name="connsiteX330" fmla="*/ 7524785 w 12192000"/>
              <a:gd name="connsiteY330" fmla="*/ 3824284 h 4162697"/>
              <a:gd name="connsiteX331" fmla="*/ 7524785 w 12192000"/>
              <a:gd name="connsiteY331" fmla="*/ 3823028 h 4162697"/>
              <a:gd name="connsiteX332" fmla="*/ 7533222 w 12192000"/>
              <a:gd name="connsiteY332" fmla="*/ 3823028 h 4162697"/>
              <a:gd name="connsiteX333" fmla="*/ 7534427 w 12192000"/>
              <a:gd name="connsiteY333" fmla="*/ 3823028 h 4162697"/>
              <a:gd name="connsiteX334" fmla="*/ 7534427 w 12192000"/>
              <a:gd name="connsiteY334" fmla="*/ 3772749 h 4162697"/>
              <a:gd name="connsiteX335" fmla="*/ 7519964 w 12192000"/>
              <a:gd name="connsiteY335" fmla="*/ 3750123 h 4162697"/>
              <a:gd name="connsiteX336" fmla="*/ 7358458 w 12192000"/>
              <a:gd name="connsiteY336" fmla="*/ 3750123 h 4162697"/>
              <a:gd name="connsiteX337" fmla="*/ 7358458 w 12192000"/>
              <a:gd name="connsiteY337" fmla="*/ 3790347 h 4162697"/>
              <a:gd name="connsiteX338" fmla="*/ 7366896 w 12192000"/>
              <a:gd name="connsiteY338" fmla="*/ 3803545 h 4162697"/>
              <a:gd name="connsiteX339" fmla="*/ 7368101 w 12192000"/>
              <a:gd name="connsiteY339" fmla="*/ 3805429 h 4162697"/>
              <a:gd name="connsiteX340" fmla="*/ 7359664 w 12192000"/>
              <a:gd name="connsiteY340" fmla="*/ 3805429 h 4162697"/>
              <a:gd name="connsiteX341" fmla="*/ 7358458 w 12192000"/>
              <a:gd name="connsiteY341" fmla="*/ 3805429 h 4162697"/>
              <a:gd name="connsiteX342" fmla="*/ 7358458 w 12192000"/>
              <a:gd name="connsiteY342" fmla="*/ 3814229 h 4162697"/>
              <a:gd name="connsiteX343" fmla="*/ 7358458 w 12192000"/>
              <a:gd name="connsiteY343" fmla="*/ 3815486 h 4162697"/>
              <a:gd name="connsiteX344" fmla="*/ 7366896 w 12192000"/>
              <a:gd name="connsiteY344" fmla="*/ 3815486 h 4162697"/>
              <a:gd name="connsiteX345" fmla="*/ 7368101 w 12192000"/>
              <a:gd name="connsiteY345" fmla="*/ 3815486 h 4162697"/>
              <a:gd name="connsiteX346" fmla="*/ 7368101 w 12192000"/>
              <a:gd name="connsiteY346" fmla="*/ 3822085 h 4162697"/>
              <a:gd name="connsiteX347" fmla="*/ 7368101 w 12192000"/>
              <a:gd name="connsiteY347" fmla="*/ 3823028 h 4162697"/>
              <a:gd name="connsiteX348" fmla="*/ 7359664 w 12192000"/>
              <a:gd name="connsiteY348" fmla="*/ 3823028 h 4162697"/>
              <a:gd name="connsiteX349" fmla="*/ 7358458 w 12192000"/>
              <a:gd name="connsiteY349" fmla="*/ 3823028 h 4162697"/>
              <a:gd name="connsiteX350" fmla="*/ 7358458 w 12192000"/>
              <a:gd name="connsiteY350" fmla="*/ 3831826 h 4162697"/>
              <a:gd name="connsiteX351" fmla="*/ 7358458 w 12192000"/>
              <a:gd name="connsiteY351" fmla="*/ 3833084 h 4162697"/>
              <a:gd name="connsiteX352" fmla="*/ 7366896 w 12192000"/>
              <a:gd name="connsiteY352" fmla="*/ 3833084 h 4162697"/>
              <a:gd name="connsiteX353" fmla="*/ 7368101 w 12192000"/>
              <a:gd name="connsiteY353" fmla="*/ 3833084 h 4162697"/>
              <a:gd name="connsiteX354" fmla="*/ 7368101 w 12192000"/>
              <a:gd name="connsiteY354" fmla="*/ 3841882 h 4162697"/>
              <a:gd name="connsiteX355" fmla="*/ 7368101 w 12192000"/>
              <a:gd name="connsiteY355" fmla="*/ 3843139 h 4162697"/>
              <a:gd name="connsiteX356" fmla="*/ 7359664 w 12192000"/>
              <a:gd name="connsiteY356" fmla="*/ 3843139 h 4162697"/>
              <a:gd name="connsiteX357" fmla="*/ 7358458 w 12192000"/>
              <a:gd name="connsiteY357" fmla="*/ 3843139 h 4162697"/>
              <a:gd name="connsiteX358" fmla="*/ 7358458 w 12192000"/>
              <a:gd name="connsiteY358" fmla="*/ 3851939 h 4162697"/>
              <a:gd name="connsiteX359" fmla="*/ 7358458 w 12192000"/>
              <a:gd name="connsiteY359" fmla="*/ 3853195 h 4162697"/>
              <a:gd name="connsiteX360" fmla="*/ 7366896 w 12192000"/>
              <a:gd name="connsiteY360" fmla="*/ 3853195 h 4162697"/>
              <a:gd name="connsiteX361" fmla="*/ 7368101 w 12192000"/>
              <a:gd name="connsiteY361" fmla="*/ 3853195 h 4162697"/>
              <a:gd name="connsiteX362" fmla="*/ 7368101 w 12192000"/>
              <a:gd name="connsiteY362" fmla="*/ 3859794 h 4162697"/>
              <a:gd name="connsiteX363" fmla="*/ 7368101 w 12192000"/>
              <a:gd name="connsiteY363" fmla="*/ 3860737 h 4162697"/>
              <a:gd name="connsiteX364" fmla="*/ 7359664 w 12192000"/>
              <a:gd name="connsiteY364" fmla="*/ 3860737 h 4162697"/>
              <a:gd name="connsiteX365" fmla="*/ 7358458 w 12192000"/>
              <a:gd name="connsiteY365" fmla="*/ 3860737 h 4162697"/>
              <a:gd name="connsiteX366" fmla="*/ 7358458 w 12192000"/>
              <a:gd name="connsiteY366" fmla="*/ 3869536 h 4162697"/>
              <a:gd name="connsiteX367" fmla="*/ 7358458 w 12192000"/>
              <a:gd name="connsiteY367" fmla="*/ 3870792 h 4162697"/>
              <a:gd name="connsiteX368" fmla="*/ 7366896 w 12192000"/>
              <a:gd name="connsiteY368" fmla="*/ 3870792 h 4162697"/>
              <a:gd name="connsiteX369" fmla="*/ 7368101 w 12192000"/>
              <a:gd name="connsiteY369" fmla="*/ 3870792 h 4162697"/>
              <a:gd name="connsiteX370" fmla="*/ 7368101 w 12192000"/>
              <a:gd name="connsiteY370" fmla="*/ 3879592 h 4162697"/>
              <a:gd name="connsiteX371" fmla="*/ 7368101 w 12192000"/>
              <a:gd name="connsiteY371" fmla="*/ 3880848 h 4162697"/>
              <a:gd name="connsiteX372" fmla="*/ 7359664 w 12192000"/>
              <a:gd name="connsiteY372" fmla="*/ 3880848 h 4162697"/>
              <a:gd name="connsiteX373" fmla="*/ 7358458 w 12192000"/>
              <a:gd name="connsiteY373" fmla="*/ 3880848 h 4162697"/>
              <a:gd name="connsiteX374" fmla="*/ 7358458 w 12192000"/>
              <a:gd name="connsiteY374" fmla="*/ 3889647 h 4162697"/>
              <a:gd name="connsiteX375" fmla="*/ 7358458 w 12192000"/>
              <a:gd name="connsiteY375" fmla="*/ 3890905 h 4162697"/>
              <a:gd name="connsiteX376" fmla="*/ 7366896 w 12192000"/>
              <a:gd name="connsiteY376" fmla="*/ 3890905 h 4162697"/>
              <a:gd name="connsiteX377" fmla="*/ 7368101 w 12192000"/>
              <a:gd name="connsiteY377" fmla="*/ 3890905 h 4162697"/>
              <a:gd name="connsiteX378" fmla="*/ 7368101 w 12192000"/>
              <a:gd name="connsiteY378" fmla="*/ 3897504 h 4162697"/>
              <a:gd name="connsiteX379" fmla="*/ 7368101 w 12192000"/>
              <a:gd name="connsiteY379" fmla="*/ 3898446 h 4162697"/>
              <a:gd name="connsiteX380" fmla="*/ 7359664 w 12192000"/>
              <a:gd name="connsiteY380" fmla="*/ 3898446 h 4162697"/>
              <a:gd name="connsiteX381" fmla="*/ 7358458 w 12192000"/>
              <a:gd name="connsiteY381" fmla="*/ 3898446 h 4162697"/>
              <a:gd name="connsiteX382" fmla="*/ 7358458 w 12192000"/>
              <a:gd name="connsiteY382" fmla="*/ 3907245 h 4162697"/>
              <a:gd name="connsiteX383" fmla="*/ 7358458 w 12192000"/>
              <a:gd name="connsiteY383" fmla="*/ 3908502 h 4162697"/>
              <a:gd name="connsiteX384" fmla="*/ 7366896 w 12192000"/>
              <a:gd name="connsiteY384" fmla="*/ 3908502 h 4162697"/>
              <a:gd name="connsiteX385" fmla="*/ 7368101 w 12192000"/>
              <a:gd name="connsiteY385" fmla="*/ 3908502 h 4162697"/>
              <a:gd name="connsiteX386" fmla="*/ 7368101 w 12192000"/>
              <a:gd name="connsiteY386" fmla="*/ 3917300 h 4162697"/>
              <a:gd name="connsiteX387" fmla="*/ 7368101 w 12192000"/>
              <a:gd name="connsiteY387" fmla="*/ 3918558 h 4162697"/>
              <a:gd name="connsiteX388" fmla="*/ 7359664 w 12192000"/>
              <a:gd name="connsiteY388" fmla="*/ 3918558 h 4162697"/>
              <a:gd name="connsiteX389" fmla="*/ 7358458 w 12192000"/>
              <a:gd name="connsiteY389" fmla="*/ 3918558 h 4162697"/>
              <a:gd name="connsiteX390" fmla="*/ 7358458 w 12192000"/>
              <a:gd name="connsiteY390" fmla="*/ 3925157 h 4162697"/>
              <a:gd name="connsiteX391" fmla="*/ 7358458 w 12192000"/>
              <a:gd name="connsiteY391" fmla="*/ 3926100 h 4162697"/>
              <a:gd name="connsiteX392" fmla="*/ 7366896 w 12192000"/>
              <a:gd name="connsiteY392" fmla="*/ 3926100 h 4162697"/>
              <a:gd name="connsiteX393" fmla="*/ 7368101 w 12192000"/>
              <a:gd name="connsiteY393" fmla="*/ 3926100 h 4162697"/>
              <a:gd name="connsiteX394" fmla="*/ 7368101 w 12192000"/>
              <a:gd name="connsiteY394" fmla="*/ 3934898 h 4162697"/>
              <a:gd name="connsiteX395" fmla="*/ 7368101 w 12192000"/>
              <a:gd name="connsiteY395" fmla="*/ 3936155 h 4162697"/>
              <a:gd name="connsiteX396" fmla="*/ 7359664 w 12192000"/>
              <a:gd name="connsiteY396" fmla="*/ 3936155 h 4162697"/>
              <a:gd name="connsiteX397" fmla="*/ 7358458 w 12192000"/>
              <a:gd name="connsiteY397" fmla="*/ 3936155 h 4162697"/>
              <a:gd name="connsiteX398" fmla="*/ 7358458 w 12192000"/>
              <a:gd name="connsiteY398" fmla="*/ 3944955 h 4162697"/>
              <a:gd name="connsiteX399" fmla="*/ 7358458 w 12192000"/>
              <a:gd name="connsiteY399" fmla="*/ 3946211 h 4162697"/>
              <a:gd name="connsiteX400" fmla="*/ 7366896 w 12192000"/>
              <a:gd name="connsiteY400" fmla="*/ 3946211 h 4162697"/>
              <a:gd name="connsiteX401" fmla="*/ 7368101 w 12192000"/>
              <a:gd name="connsiteY401" fmla="*/ 3946211 h 4162697"/>
              <a:gd name="connsiteX402" fmla="*/ 7368101 w 12192000"/>
              <a:gd name="connsiteY402" fmla="*/ 3955010 h 4162697"/>
              <a:gd name="connsiteX403" fmla="*/ 7368101 w 12192000"/>
              <a:gd name="connsiteY403" fmla="*/ 3956266 h 4162697"/>
              <a:gd name="connsiteX404" fmla="*/ 7359664 w 12192000"/>
              <a:gd name="connsiteY404" fmla="*/ 3956266 h 4162697"/>
              <a:gd name="connsiteX405" fmla="*/ 7358458 w 12192000"/>
              <a:gd name="connsiteY405" fmla="*/ 3956266 h 4162697"/>
              <a:gd name="connsiteX406" fmla="*/ 7358458 w 12192000"/>
              <a:gd name="connsiteY406" fmla="*/ 3962866 h 4162697"/>
              <a:gd name="connsiteX407" fmla="*/ 7358458 w 12192000"/>
              <a:gd name="connsiteY407" fmla="*/ 3963808 h 4162697"/>
              <a:gd name="connsiteX408" fmla="*/ 7366896 w 12192000"/>
              <a:gd name="connsiteY408" fmla="*/ 3963808 h 4162697"/>
              <a:gd name="connsiteX409" fmla="*/ 7368101 w 12192000"/>
              <a:gd name="connsiteY409" fmla="*/ 3963808 h 4162697"/>
              <a:gd name="connsiteX410" fmla="*/ 7368101 w 12192000"/>
              <a:gd name="connsiteY410" fmla="*/ 3972608 h 4162697"/>
              <a:gd name="connsiteX411" fmla="*/ 7368101 w 12192000"/>
              <a:gd name="connsiteY411" fmla="*/ 3973865 h 4162697"/>
              <a:gd name="connsiteX412" fmla="*/ 7359664 w 12192000"/>
              <a:gd name="connsiteY412" fmla="*/ 3973865 h 4162697"/>
              <a:gd name="connsiteX413" fmla="*/ 7358458 w 12192000"/>
              <a:gd name="connsiteY413" fmla="*/ 3973865 h 4162697"/>
              <a:gd name="connsiteX414" fmla="*/ 7358458 w 12192000"/>
              <a:gd name="connsiteY414" fmla="*/ 3982663 h 4162697"/>
              <a:gd name="connsiteX415" fmla="*/ 7358458 w 12192000"/>
              <a:gd name="connsiteY415" fmla="*/ 3983921 h 4162697"/>
              <a:gd name="connsiteX416" fmla="*/ 7366896 w 12192000"/>
              <a:gd name="connsiteY416" fmla="*/ 3983921 h 4162697"/>
              <a:gd name="connsiteX417" fmla="*/ 7368101 w 12192000"/>
              <a:gd name="connsiteY417" fmla="*/ 3983921 h 4162697"/>
              <a:gd name="connsiteX418" fmla="*/ 7368101 w 12192000"/>
              <a:gd name="connsiteY418" fmla="*/ 3990520 h 4162697"/>
              <a:gd name="connsiteX419" fmla="*/ 7368101 w 12192000"/>
              <a:gd name="connsiteY419" fmla="*/ 3991462 h 4162697"/>
              <a:gd name="connsiteX420" fmla="*/ 7359664 w 12192000"/>
              <a:gd name="connsiteY420" fmla="*/ 3991462 h 4162697"/>
              <a:gd name="connsiteX421" fmla="*/ 7358458 w 12192000"/>
              <a:gd name="connsiteY421" fmla="*/ 3991462 h 4162697"/>
              <a:gd name="connsiteX422" fmla="*/ 7358458 w 12192000"/>
              <a:gd name="connsiteY422" fmla="*/ 4000261 h 4162697"/>
              <a:gd name="connsiteX423" fmla="*/ 7358458 w 12192000"/>
              <a:gd name="connsiteY423" fmla="*/ 4001518 h 4162697"/>
              <a:gd name="connsiteX424" fmla="*/ 7366896 w 12192000"/>
              <a:gd name="connsiteY424" fmla="*/ 4001518 h 4162697"/>
              <a:gd name="connsiteX425" fmla="*/ 7368101 w 12192000"/>
              <a:gd name="connsiteY425" fmla="*/ 4001518 h 4162697"/>
              <a:gd name="connsiteX426" fmla="*/ 7368101 w 12192000"/>
              <a:gd name="connsiteY426" fmla="*/ 4010316 h 4162697"/>
              <a:gd name="connsiteX427" fmla="*/ 7368101 w 12192000"/>
              <a:gd name="connsiteY427" fmla="*/ 4011574 h 4162697"/>
              <a:gd name="connsiteX428" fmla="*/ 7359664 w 12192000"/>
              <a:gd name="connsiteY428" fmla="*/ 4011574 h 4162697"/>
              <a:gd name="connsiteX429" fmla="*/ 7358458 w 12192000"/>
              <a:gd name="connsiteY429" fmla="*/ 4011574 h 4162697"/>
              <a:gd name="connsiteX430" fmla="*/ 7358458 w 12192000"/>
              <a:gd name="connsiteY430" fmla="*/ 4020373 h 4162697"/>
              <a:gd name="connsiteX431" fmla="*/ 7358458 w 12192000"/>
              <a:gd name="connsiteY431" fmla="*/ 4021629 h 4162697"/>
              <a:gd name="connsiteX432" fmla="*/ 7366896 w 12192000"/>
              <a:gd name="connsiteY432" fmla="*/ 4021629 h 4162697"/>
              <a:gd name="connsiteX433" fmla="*/ 7368101 w 12192000"/>
              <a:gd name="connsiteY433" fmla="*/ 4021629 h 4162697"/>
              <a:gd name="connsiteX434" fmla="*/ 7368101 w 12192000"/>
              <a:gd name="connsiteY434" fmla="*/ 4028228 h 4162697"/>
              <a:gd name="connsiteX435" fmla="*/ 7368101 w 12192000"/>
              <a:gd name="connsiteY435" fmla="*/ 4029171 h 4162697"/>
              <a:gd name="connsiteX436" fmla="*/ 7359664 w 12192000"/>
              <a:gd name="connsiteY436" fmla="*/ 4029171 h 4162697"/>
              <a:gd name="connsiteX437" fmla="*/ 7358458 w 12192000"/>
              <a:gd name="connsiteY437" fmla="*/ 4029171 h 4162697"/>
              <a:gd name="connsiteX438" fmla="*/ 7358458 w 12192000"/>
              <a:gd name="connsiteY438" fmla="*/ 4037971 h 4162697"/>
              <a:gd name="connsiteX439" fmla="*/ 7358458 w 12192000"/>
              <a:gd name="connsiteY439" fmla="*/ 4039227 h 4162697"/>
              <a:gd name="connsiteX440" fmla="*/ 7347912 w 12192000"/>
              <a:gd name="connsiteY440" fmla="*/ 4034828 h 4162697"/>
              <a:gd name="connsiteX441" fmla="*/ 7346406 w 12192000"/>
              <a:gd name="connsiteY441" fmla="*/ 4034199 h 4162697"/>
              <a:gd name="connsiteX442" fmla="*/ 7346406 w 12192000"/>
              <a:gd name="connsiteY442" fmla="*/ 4001518 h 4162697"/>
              <a:gd name="connsiteX443" fmla="*/ 7329532 w 12192000"/>
              <a:gd name="connsiteY443" fmla="*/ 3992719 h 4162697"/>
              <a:gd name="connsiteX444" fmla="*/ 7327122 w 12192000"/>
              <a:gd name="connsiteY444" fmla="*/ 3991462 h 4162697"/>
              <a:gd name="connsiteX445" fmla="*/ 7327122 w 12192000"/>
              <a:gd name="connsiteY445" fmla="*/ 3968837 h 4162697"/>
              <a:gd name="connsiteX446" fmla="*/ 7278911 w 12192000"/>
              <a:gd name="connsiteY446" fmla="*/ 3968837 h 4162697"/>
              <a:gd name="connsiteX447" fmla="*/ 7278911 w 12192000"/>
              <a:gd name="connsiteY447" fmla="*/ 3977635 h 4162697"/>
              <a:gd name="connsiteX448" fmla="*/ 7278911 w 12192000"/>
              <a:gd name="connsiteY448" fmla="*/ 3978892 h 4162697"/>
              <a:gd name="connsiteX449" fmla="*/ 7262733 w 12192000"/>
              <a:gd name="connsiteY449" fmla="*/ 3978892 h 4162697"/>
              <a:gd name="connsiteX450" fmla="*/ 7262733 w 12192000"/>
              <a:gd name="connsiteY450" fmla="*/ 3953753 h 4162697"/>
              <a:gd name="connsiteX451" fmla="*/ 7262733 w 12192000"/>
              <a:gd name="connsiteY451" fmla="*/ 3839367 h 4162697"/>
              <a:gd name="connsiteX452" fmla="*/ 7191494 w 12192000"/>
              <a:gd name="connsiteY452" fmla="*/ 3839367 h 4162697"/>
              <a:gd name="connsiteX453" fmla="*/ 7191494 w 12192000"/>
              <a:gd name="connsiteY453" fmla="*/ 3824466 h 4162697"/>
              <a:gd name="connsiteX454" fmla="*/ 7191494 w 12192000"/>
              <a:gd name="connsiteY454" fmla="*/ 3704259 h 4162697"/>
              <a:gd name="connsiteX455" fmla="*/ 7138892 w 12192000"/>
              <a:gd name="connsiteY455" fmla="*/ 3704259 h 4162697"/>
              <a:gd name="connsiteX456" fmla="*/ 7138892 w 12192000"/>
              <a:gd name="connsiteY456" fmla="*/ 3736988 h 4162697"/>
              <a:gd name="connsiteX457" fmla="*/ 7097249 w 12192000"/>
              <a:gd name="connsiteY457" fmla="*/ 3736988 h 4162697"/>
              <a:gd name="connsiteX458" fmla="*/ 7097249 w 12192000"/>
              <a:gd name="connsiteY458" fmla="*/ 3765042 h 4162697"/>
              <a:gd name="connsiteX459" fmla="*/ 7062182 w 12192000"/>
              <a:gd name="connsiteY459" fmla="*/ 3765042 h 4162697"/>
              <a:gd name="connsiteX460" fmla="*/ 7062182 w 12192000"/>
              <a:gd name="connsiteY460" fmla="*/ 3711272 h 4162697"/>
              <a:gd name="connsiteX461" fmla="*/ 7044647 w 12192000"/>
              <a:gd name="connsiteY461" fmla="*/ 3711272 h 4162697"/>
              <a:gd name="connsiteX462" fmla="*/ 7044647 w 12192000"/>
              <a:gd name="connsiteY462" fmla="*/ 3704259 h 4162697"/>
              <a:gd name="connsiteX463" fmla="*/ 7031497 w 12192000"/>
              <a:gd name="connsiteY463" fmla="*/ 3704259 h 4162697"/>
              <a:gd name="connsiteX464" fmla="*/ 7031497 w 12192000"/>
              <a:gd name="connsiteY464" fmla="*/ 3711272 h 4162697"/>
              <a:gd name="connsiteX465" fmla="*/ 7011772 w 12192000"/>
              <a:gd name="connsiteY465" fmla="*/ 3711272 h 4162697"/>
              <a:gd name="connsiteX466" fmla="*/ 7011772 w 12192000"/>
              <a:gd name="connsiteY466" fmla="*/ 3744001 h 4162697"/>
              <a:gd name="connsiteX467" fmla="*/ 6950404 w 12192000"/>
              <a:gd name="connsiteY467" fmla="*/ 3744001 h 4162697"/>
              <a:gd name="connsiteX468" fmla="*/ 6950404 w 12192000"/>
              <a:gd name="connsiteY468" fmla="*/ 3758029 h 4162697"/>
              <a:gd name="connsiteX469" fmla="*/ 6941637 w 12192000"/>
              <a:gd name="connsiteY469" fmla="*/ 3758029 h 4162697"/>
              <a:gd name="connsiteX470" fmla="*/ 6941637 w 12192000"/>
              <a:gd name="connsiteY470" fmla="*/ 3776731 h 4162697"/>
              <a:gd name="connsiteX471" fmla="*/ 6919719 w 12192000"/>
              <a:gd name="connsiteY471" fmla="*/ 3772055 h 4162697"/>
              <a:gd name="connsiteX472" fmla="*/ 6906569 w 12192000"/>
              <a:gd name="connsiteY472" fmla="*/ 3776731 h 4162697"/>
              <a:gd name="connsiteX473" fmla="*/ 6875885 w 12192000"/>
              <a:gd name="connsiteY473" fmla="*/ 3776731 h 4162697"/>
              <a:gd name="connsiteX474" fmla="*/ 6875885 w 12192000"/>
              <a:gd name="connsiteY474" fmla="*/ 3790758 h 4162697"/>
              <a:gd name="connsiteX475" fmla="*/ 6849584 w 12192000"/>
              <a:gd name="connsiteY475" fmla="*/ 3790758 h 4162697"/>
              <a:gd name="connsiteX476" fmla="*/ 6849584 w 12192000"/>
              <a:gd name="connsiteY476" fmla="*/ 3786082 h 4162697"/>
              <a:gd name="connsiteX477" fmla="*/ 6836434 w 12192000"/>
              <a:gd name="connsiteY477" fmla="*/ 3786082 h 4162697"/>
              <a:gd name="connsiteX478" fmla="*/ 6836434 w 12192000"/>
              <a:gd name="connsiteY478" fmla="*/ 3790758 h 4162697"/>
              <a:gd name="connsiteX479" fmla="*/ 6812325 w 12192000"/>
              <a:gd name="connsiteY479" fmla="*/ 3790758 h 4162697"/>
              <a:gd name="connsiteX480" fmla="*/ 6812325 w 12192000"/>
              <a:gd name="connsiteY480" fmla="*/ 3514896 h 4162697"/>
              <a:gd name="connsiteX481" fmla="*/ 6783832 w 12192000"/>
              <a:gd name="connsiteY481" fmla="*/ 3514896 h 4162697"/>
              <a:gd name="connsiteX482" fmla="*/ 6783832 w 12192000"/>
              <a:gd name="connsiteY482" fmla="*/ 3506713 h 4162697"/>
              <a:gd name="connsiteX483" fmla="*/ 6783832 w 12192000"/>
              <a:gd name="connsiteY483" fmla="*/ 3505544 h 4162697"/>
              <a:gd name="connsiteX484" fmla="*/ 6722464 w 12192000"/>
              <a:gd name="connsiteY484" fmla="*/ 3517234 h 4162697"/>
              <a:gd name="connsiteX485" fmla="*/ 6722464 w 12192000"/>
              <a:gd name="connsiteY485" fmla="*/ 3643476 h 4162697"/>
              <a:gd name="connsiteX486" fmla="*/ 6698355 w 12192000"/>
              <a:gd name="connsiteY486" fmla="*/ 3643476 h 4162697"/>
              <a:gd name="connsiteX487" fmla="*/ 6693972 w 12192000"/>
              <a:gd name="connsiteY487" fmla="*/ 3638800 h 4162697"/>
              <a:gd name="connsiteX488" fmla="*/ 6685204 w 12192000"/>
              <a:gd name="connsiteY488" fmla="*/ 3638800 h 4162697"/>
              <a:gd name="connsiteX489" fmla="*/ 6680821 w 12192000"/>
              <a:gd name="connsiteY489" fmla="*/ 3643476 h 4162697"/>
              <a:gd name="connsiteX490" fmla="*/ 6652329 w 12192000"/>
              <a:gd name="connsiteY490" fmla="*/ 3643476 h 4162697"/>
              <a:gd name="connsiteX491" fmla="*/ 6652329 w 12192000"/>
              <a:gd name="connsiteY491" fmla="*/ 3715948 h 4162697"/>
              <a:gd name="connsiteX492" fmla="*/ 6628219 w 12192000"/>
              <a:gd name="connsiteY492" fmla="*/ 3715948 h 4162697"/>
              <a:gd name="connsiteX493" fmla="*/ 6628219 w 12192000"/>
              <a:gd name="connsiteY493" fmla="*/ 3592044 h 4162697"/>
              <a:gd name="connsiteX494" fmla="*/ 6617261 w 12192000"/>
              <a:gd name="connsiteY494" fmla="*/ 3592044 h 4162697"/>
              <a:gd name="connsiteX495" fmla="*/ 6617261 w 12192000"/>
              <a:gd name="connsiteY495" fmla="*/ 3582692 h 4162697"/>
              <a:gd name="connsiteX496" fmla="*/ 6538359 w 12192000"/>
              <a:gd name="connsiteY496" fmla="*/ 3582692 h 4162697"/>
              <a:gd name="connsiteX497" fmla="*/ 6531784 w 12192000"/>
              <a:gd name="connsiteY497" fmla="*/ 3589706 h 4162697"/>
              <a:gd name="connsiteX498" fmla="*/ 6531784 w 12192000"/>
              <a:gd name="connsiteY498" fmla="*/ 3783744 h 4162697"/>
              <a:gd name="connsiteX499" fmla="*/ 6514250 w 12192000"/>
              <a:gd name="connsiteY499" fmla="*/ 3783744 h 4162697"/>
              <a:gd name="connsiteX500" fmla="*/ 6514250 w 12192000"/>
              <a:gd name="connsiteY500" fmla="*/ 3797771 h 4162697"/>
              <a:gd name="connsiteX501" fmla="*/ 6498907 w 12192000"/>
              <a:gd name="connsiteY501" fmla="*/ 3797771 h 4162697"/>
              <a:gd name="connsiteX502" fmla="*/ 6498907 w 12192000"/>
              <a:gd name="connsiteY502" fmla="*/ 3748678 h 4162697"/>
              <a:gd name="connsiteX503" fmla="*/ 6476990 w 12192000"/>
              <a:gd name="connsiteY503" fmla="*/ 3748678 h 4162697"/>
              <a:gd name="connsiteX504" fmla="*/ 6476990 w 12192000"/>
              <a:gd name="connsiteY504" fmla="*/ 3741663 h 4162697"/>
              <a:gd name="connsiteX505" fmla="*/ 6452882 w 12192000"/>
              <a:gd name="connsiteY505" fmla="*/ 3741663 h 4162697"/>
              <a:gd name="connsiteX506" fmla="*/ 6452882 w 12192000"/>
              <a:gd name="connsiteY506" fmla="*/ 3748678 h 4162697"/>
              <a:gd name="connsiteX507" fmla="*/ 6439731 w 12192000"/>
              <a:gd name="connsiteY507" fmla="*/ 3748678 h 4162697"/>
              <a:gd name="connsiteX508" fmla="*/ 6437539 w 12192000"/>
              <a:gd name="connsiteY508" fmla="*/ 3739326 h 4162697"/>
              <a:gd name="connsiteX509" fmla="*/ 6430964 w 12192000"/>
              <a:gd name="connsiteY509" fmla="*/ 3739326 h 4162697"/>
              <a:gd name="connsiteX510" fmla="*/ 6428772 w 12192000"/>
              <a:gd name="connsiteY510" fmla="*/ 3746340 h 4162697"/>
              <a:gd name="connsiteX511" fmla="*/ 6420005 w 12192000"/>
              <a:gd name="connsiteY511" fmla="*/ 3746340 h 4162697"/>
              <a:gd name="connsiteX512" fmla="*/ 6420005 w 12192000"/>
              <a:gd name="connsiteY512" fmla="*/ 3664516 h 4162697"/>
              <a:gd name="connsiteX513" fmla="*/ 6349870 w 12192000"/>
              <a:gd name="connsiteY513" fmla="*/ 3664516 h 4162697"/>
              <a:gd name="connsiteX514" fmla="*/ 6341103 w 12192000"/>
              <a:gd name="connsiteY514" fmla="*/ 3390992 h 4162697"/>
              <a:gd name="connsiteX515" fmla="*/ 6354254 w 12192000"/>
              <a:gd name="connsiteY515" fmla="*/ 3367613 h 4162697"/>
              <a:gd name="connsiteX516" fmla="*/ 6360829 w 12192000"/>
              <a:gd name="connsiteY516" fmla="*/ 3362937 h 4162697"/>
              <a:gd name="connsiteX517" fmla="*/ 6352062 w 12192000"/>
              <a:gd name="connsiteY517" fmla="*/ 3337222 h 4162697"/>
              <a:gd name="connsiteX518" fmla="*/ 6352062 w 12192000"/>
              <a:gd name="connsiteY518" fmla="*/ 3318520 h 4162697"/>
              <a:gd name="connsiteX519" fmla="*/ 6336720 w 12192000"/>
              <a:gd name="connsiteY519" fmla="*/ 3318520 h 4162697"/>
              <a:gd name="connsiteX520" fmla="*/ 6336720 w 12192000"/>
              <a:gd name="connsiteY520" fmla="*/ 3295141 h 4162697"/>
              <a:gd name="connsiteX521" fmla="*/ 6334528 w 12192000"/>
              <a:gd name="connsiteY521" fmla="*/ 3290465 h 4162697"/>
              <a:gd name="connsiteX522" fmla="*/ 6334528 w 12192000"/>
              <a:gd name="connsiteY522" fmla="*/ 3206304 h 4162697"/>
              <a:gd name="connsiteX523" fmla="*/ 6336720 w 12192000"/>
              <a:gd name="connsiteY523" fmla="*/ 3199291 h 4162697"/>
              <a:gd name="connsiteX524" fmla="*/ 6330145 w 12192000"/>
              <a:gd name="connsiteY524" fmla="*/ 3192277 h 4162697"/>
              <a:gd name="connsiteX525" fmla="*/ 6327952 w 12192000"/>
              <a:gd name="connsiteY525" fmla="*/ 3124481 h 4162697"/>
              <a:gd name="connsiteX526" fmla="*/ 6325761 w 12192000"/>
              <a:gd name="connsiteY526" fmla="*/ 3061360 h 4162697"/>
              <a:gd name="connsiteX527" fmla="*/ 6321377 w 12192000"/>
              <a:gd name="connsiteY527" fmla="*/ 3042657 h 4162697"/>
              <a:gd name="connsiteX528" fmla="*/ 6319185 w 12192000"/>
              <a:gd name="connsiteY528" fmla="*/ 3063698 h 4162697"/>
              <a:gd name="connsiteX529" fmla="*/ 6319185 w 12192000"/>
              <a:gd name="connsiteY529" fmla="*/ 3124481 h 4162697"/>
              <a:gd name="connsiteX530" fmla="*/ 6316994 w 12192000"/>
              <a:gd name="connsiteY530" fmla="*/ 3129156 h 4162697"/>
              <a:gd name="connsiteX531" fmla="*/ 6316994 w 12192000"/>
              <a:gd name="connsiteY531" fmla="*/ 3192277 h 4162697"/>
              <a:gd name="connsiteX532" fmla="*/ 6310419 w 12192000"/>
              <a:gd name="connsiteY532" fmla="*/ 3199291 h 4162697"/>
              <a:gd name="connsiteX533" fmla="*/ 6312610 w 12192000"/>
              <a:gd name="connsiteY533" fmla="*/ 3206304 h 4162697"/>
              <a:gd name="connsiteX534" fmla="*/ 6312610 w 12192000"/>
              <a:gd name="connsiteY534" fmla="*/ 3290465 h 4162697"/>
              <a:gd name="connsiteX535" fmla="*/ 6310419 w 12192000"/>
              <a:gd name="connsiteY535" fmla="*/ 3295141 h 4162697"/>
              <a:gd name="connsiteX536" fmla="*/ 6310419 w 12192000"/>
              <a:gd name="connsiteY536" fmla="*/ 3318520 h 4162697"/>
              <a:gd name="connsiteX537" fmla="*/ 6295077 w 12192000"/>
              <a:gd name="connsiteY537" fmla="*/ 3318520 h 4162697"/>
              <a:gd name="connsiteX538" fmla="*/ 6295077 w 12192000"/>
              <a:gd name="connsiteY538" fmla="*/ 3337222 h 4162697"/>
              <a:gd name="connsiteX539" fmla="*/ 6286310 w 12192000"/>
              <a:gd name="connsiteY539" fmla="*/ 3362937 h 4162697"/>
              <a:gd name="connsiteX540" fmla="*/ 6292885 w 12192000"/>
              <a:gd name="connsiteY540" fmla="*/ 3367613 h 4162697"/>
              <a:gd name="connsiteX541" fmla="*/ 6306035 w 12192000"/>
              <a:gd name="connsiteY541" fmla="*/ 3390992 h 4162697"/>
              <a:gd name="connsiteX542" fmla="*/ 6293134 w 12192000"/>
              <a:gd name="connsiteY542" fmla="*/ 3735040 h 4162697"/>
              <a:gd name="connsiteX543" fmla="*/ 6190268 w 12192000"/>
              <a:gd name="connsiteY543" fmla="*/ 3735040 h 4162697"/>
              <a:gd name="connsiteX544" fmla="*/ 6190268 w 12192000"/>
              <a:gd name="connsiteY544" fmla="*/ 3824466 h 4162697"/>
              <a:gd name="connsiteX545" fmla="*/ 6170048 w 12192000"/>
              <a:gd name="connsiteY545" fmla="*/ 3824466 h 4162697"/>
              <a:gd name="connsiteX546" fmla="*/ 6170048 w 12192000"/>
              <a:gd name="connsiteY546" fmla="*/ 3648163 h 4162697"/>
              <a:gd name="connsiteX547" fmla="*/ 5956653 w 12192000"/>
              <a:gd name="connsiteY547" fmla="*/ 3648163 h 4162697"/>
              <a:gd name="connsiteX548" fmla="*/ 5956653 w 12192000"/>
              <a:gd name="connsiteY548" fmla="*/ 3824466 h 4162697"/>
              <a:gd name="connsiteX549" fmla="*/ 5901909 w 12192000"/>
              <a:gd name="connsiteY549" fmla="*/ 3824466 h 4162697"/>
              <a:gd name="connsiteX550" fmla="*/ 5900565 w 12192000"/>
              <a:gd name="connsiteY550" fmla="*/ 3800109 h 4162697"/>
              <a:gd name="connsiteX551" fmla="*/ 5893990 w 12192000"/>
              <a:gd name="connsiteY551" fmla="*/ 3800109 h 4162697"/>
              <a:gd name="connsiteX552" fmla="*/ 5892647 w 12192000"/>
              <a:gd name="connsiteY552" fmla="*/ 3824466 h 4162697"/>
              <a:gd name="connsiteX553" fmla="*/ 5882183 w 12192000"/>
              <a:gd name="connsiteY553" fmla="*/ 3824466 h 4162697"/>
              <a:gd name="connsiteX554" fmla="*/ 5880840 w 12192000"/>
              <a:gd name="connsiteY554" fmla="*/ 3800109 h 4162697"/>
              <a:gd name="connsiteX555" fmla="*/ 5878781 w 12192000"/>
              <a:gd name="connsiteY555" fmla="*/ 3800109 h 4162697"/>
              <a:gd name="connsiteX556" fmla="*/ 5878781 w 12192000"/>
              <a:gd name="connsiteY556" fmla="*/ 3714927 h 4162697"/>
              <a:gd name="connsiteX557" fmla="*/ 5800909 w 12192000"/>
              <a:gd name="connsiteY557" fmla="*/ 3714927 h 4162697"/>
              <a:gd name="connsiteX558" fmla="*/ 5800909 w 12192000"/>
              <a:gd name="connsiteY558" fmla="*/ 3807122 h 4162697"/>
              <a:gd name="connsiteX559" fmla="*/ 5727420 w 12192000"/>
              <a:gd name="connsiteY559" fmla="*/ 3807122 h 4162697"/>
              <a:gd name="connsiteX560" fmla="*/ 5727420 w 12192000"/>
              <a:gd name="connsiteY560" fmla="*/ 3824466 h 4162697"/>
              <a:gd name="connsiteX561" fmla="*/ 5713406 w 12192000"/>
              <a:gd name="connsiteY561" fmla="*/ 3824466 h 4162697"/>
              <a:gd name="connsiteX562" fmla="*/ 5703310 w 12192000"/>
              <a:gd name="connsiteY562" fmla="*/ 3823488 h 4162697"/>
              <a:gd name="connsiteX563" fmla="*/ 5703310 w 12192000"/>
              <a:gd name="connsiteY563" fmla="*/ 3804784 h 4162697"/>
              <a:gd name="connsiteX564" fmla="*/ 5694543 w 12192000"/>
              <a:gd name="connsiteY564" fmla="*/ 3804784 h 4162697"/>
              <a:gd name="connsiteX565" fmla="*/ 5694543 w 12192000"/>
              <a:gd name="connsiteY565" fmla="*/ 3772055 h 4162697"/>
              <a:gd name="connsiteX566" fmla="*/ 5683585 w 12192000"/>
              <a:gd name="connsiteY566" fmla="*/ 3772055 h 4162697"/>
              <a:gd name="connsiteX567" fmla="*/ 5679201 w 12192000"/>
              <a:gd name="connsiteY567" fmla="*/ 3769718 h 4162697"/>
              <a:gd name="connsiteX568" fmla="*/ 5666051 w 12192000"/>
              <a:gd name="connsiteY568" fmla="*/ 3772055 h 4162697"/>
              <a:gd name="connsiteX569" fmla="*/ 5652900 w 12192000"/>
              <a:gd name="connsiteY569" fmla="*/ 3772055 h 4162697"/>
              <a:gd name="connsiteX570" fmla="*/ 5652900 w 12192000"/>
              <a:gd name="connsiteY570" fmla="*/ 3804784 h 4162697"/>
              <a:gd name="connsiteX571" fmla="*/ 5620025 w 12192000"/>
              <a:gd name="connsiteY571" fmla="*/ 3804784 h 4162697"/>
              <a:gd name="connsiteX572" fmla="*/ 5620025 w 12192000"/>
              <a:gd name="connsiteY572" fmla="*/ 3790758 h 4162697"/>
              <a:gd name="connsiteX573" fmla="*/ 5615641 w 12192000"/>
              <a:gd name="connsiteY573" fmla="*/ 3790758 h 4162697"/>
              <a:gd name="connsiteX574" fmla="*/ 5615641 w 12192000"/>
              <a:gd name="connsiteY574" fmla="*/ 3804784 h 4162697"/>
              <a:gd name="connsiteX575" fmla="*/ 5604134 w 12192000"/>
              <a:gd name="connsiteY575" fmla="*/ 3804784 h 4162697"/>
              <a:gd name="connsiteX576" fmla="*/ 5602490 w 12192000"/>
              <a:gd name="connsiteY576" fmla="*/ 3804784 h 4162697"/>
              <a:gd name="connsiteX577" fmla="*/ 5602490 w 12192000"/>
              <a:gd name="connsiteY577" fmla="*/ 3655165 h 4162697"/>
              <a:gd name="connsiteX578" fmla="*/ 5560849 w 12192000"/>
              <a:gd name="connsiteY578" fmla="*/ 3655165 h 4162697"/>
              <a:gd name="connsiteX579" fmla="*/ 5560849 w 12192000"/>
              <a:gd name="connsiteY579" fmla="*/ 3644937 h 4162697"/>
              <a:gd name="connsiteX580" fmla="*/ 5560849 w 12192000"/>
              <a:gd name="connsiteY580" fmla="*/ 3643476 h 4162697"/>
              <a:gd name="connsiteX581" fmla="*/ 5555095 w 12192000"/>
              <a:gd name="connsiteY581" fmla="*/ 3643476 h 4162697"/>
              <a:gd name="connsiteX582" fmla="*/ 5554274 w 12192000"/>
              <a:gd name="connsiteY582" fmla="*/ 3643476 h 4162697"/>
              <a:gd name="connsiteX583" fmla="*/ 5554274 w 12192000"/>
              <a:gd name="connsiteY583" fmla="*/ 3649612 h 4162697"/>
              <a:gd name="connsiteX584" fmla="*/ 5554274 w 12192000"/>
              <a:gd name="connsiteY584" fmla="*/ 3650489 h 4162697"/>
              <a:gd name="connsiteX585" fmla="*/ 5537013 w 12192000"/>
              <a:gd name="connsiteY585" fmla="*/ 3650489 h 4162697"/>
              <a:gd name="connsiteX586" fmla="*/ 5534547 w 12192000"/>
              <a:gd name="connsiteY586" fmla="*/ 3650489 h 4162697"/>
              <a:gd name="connsiteX587" fmla="*/ 5530163 w 12192000"/>
              <a:gd name="connsiteY587" fmla="*/ 3643476 h 4162697"/>
              <a:gd name="connsiteX588" fmla="*/ 5530163 w 12192000"/>
              <a:gd name="connsiteY588" fmla="*/ 3657795 h 4162697"/>
              <a:gd name="connsiteX589" fmla="*/ 5530163 w 12192000"/>
              <a:gd name="connsiteY589" fmla="*/ 3659840 h 4162697"/>
              <a:gd name="connsiteX590" fmla="*/ 5524411 w 12192000"/>
              <a:gd name="connsiteY590" fmla="*/ 3659840 h 4162697"/>
              <a:gd name="connsiteX591" fmla="*/ 5523588 w 12192000"/>
              <a:gd name="connsiteY591" fmla="*/ 3659840 h 4162697"/>
              <a:gd name="connsiteX592" fmla="*/ 5523588 w 12192000"/>
              <a:gd name="connsiteY592" fmla="*/ 3672113 h 4162697"/>
              <a:gd name="connsiteX593" fmla="*/ 5523588 w 12192000"/>
              <a:gd name="connsiteY593" fmla="*/ 3673867 h 4162697"/>
              <a:gd name="connsiteX594" fmla="*/ 5499481 w 12192000"/>
              <a:gd name="connsiteY594" fmla="*/ 3673867 h 4162697"/>
              <a:gd name="connsiteX595" fmla="*/ 5497288 w 12192000"/>
              <a:gd name="connsiteY595" fmla="*/ 3708934 h 4162697"/>
              <a:gd name="connsiteX596" fmla="*/ 5497288 w 12192000"/>
              <a:gd name="connsiteY596" fmla="*/ 3685556 h 4162697"/>
              <a:gd name="connsiteX597" fmla="*/ 5487699 w 12192000"/>
              <a:gd name="connsiteY597" fmla="*/ 3685556 h 4162697"/>
              <a:gd name="connsiteX598" fmla="*/ 5486330 w 12192000"/>
              <a:gd name="connsiteY598" fmla="*/ 3685556 h 4162697"/>
              <a:gd name="connsiteX599" fmla="*/ 5486330 w 12192000"/>
              <a:gd name="connsiteY599" fmla="*/ 3725299 h 4162697"/>
              <a:gd name="connsiteX600" fmla="*/ 5453453 w 12192000"/>
              <a:gd name="connsiteY600" fmla="*/ 3725299 h 4162697"/>
              <a:gd name="connsiteX601" fmla="*/ 5453453 w 12192000"/>
              <a:gd name="connsiteY601" fmla="*/ 3713025 h 4162697"/>
              <a:gd name="connsiteX602" fmla="*/ 5453453 w 12192000"/>
              <a:gd name="connsiteY602" fmla="*/ 3711272 h 4162697"/>
              <a:gd name="connsiteX603" fmla="*/ 5441948 w 12192000"/>
              <a:gd name="connsiteY603" fmla="*/ 3711272 h 4162697"/>
              <a:gd name="connsiteX604" fmla="*/ 5440303 w 12192000"/>
              <a:gd name="connsiteY604" fmla="*/ 3711272 h 4162697"/>
              <a:gd name="connsiteX605" fmla="*/ 5440303 w 12192000"/>
              <a:gd name="connsiteY605" fmla="*/ 3727637 h 4162697"/>
              <a:gd name="connsiteX606" fmla="*/ 5435920 w 12192000"/>
              <a:gd name="connsiteY606" fmla="*/ 3729974 h 4162697"/>
              <a:gd name="connsiteX607" fmla="*/ 5435920 w 12192000"/>
              <a:gd name="connsiteY607" fmla="*/ 3713610 h 4162697"/>
              <a:gd name="connsiteX608" fmla="*/ 5435920 w 12192000"/>
              <a:gd name="connsiteY608" fmla="*/ 3711272 h 4162697"/>
              <a:gd name="connsiteX609" fmla="*/ 5422495 w 12192000"/>
              <a:gd name="connsiteY609" fmla="*/ 3711272 h 4162697"/>
              <a:gd name="connsiteX610" fmla="*/ 5420577 w 12192000"/>
              <a:gd name="connsiteY610" fmla="*/ 3711272 h 4162697"/>
              <a:gd name="connsiteX611" fmla="*/ 5420577 w 12192000"/>
              <a:gd name="connsiteY611" fmla="*/ 3669191 h 4162697"/>
              <a:gd name="connsiteX612" fmla="*/ 5412906 w 12192000"/>
              <a:gd name="connsiteY612" fmla="*/ 3669191 h 4162697"/>
              <a:gd name="connsiteX613" fmla="*/ 5411810 w 12192000"/>
              <a:gd name="connsiteY613" fmla="*/ 3669191 h 4162697"/>
              <a:gd name="connsiteX614" fmla="*/ 5400852 w 12192000"/>
              <a:gd name="connsiteY614" fmla="*/ 3622435 h 4162697"/>
              <a:gd name="connsiteX615" fmla="*/ 5391263 w 12192000"/>
              <a:gd name="connsiteY615" fmla="*/ 3622435 h 4162697"/>
              <a:gd name="connsiteX616" fmla="*/ 5389893 w 12192000"/>
              <a:gd name="connsiteY616" fmla="*/ 3622435 h 4162697"/>
              <a:gd name="connsiteX617" fmla="*/ 5376743 w 12192000"/>
              <a:gd name="connsiteY617" fmla="*/ 3669191 h 4162697"/>
              <a:gd name="connsiteX618" fmla="*/ 5369072 w 12192000"/>
              <a:gd name="connsiteY618" fmla="*/ 3669191 h 4162697"/>
              <a:gd name="connsiteX619" fmla="*/ 5367976 w 12192000"/>
              <a:gd name="connsiteY619" fmla="*/ 3669191 h 4162697"/>
              <a:gd name="connsiteX620" fmla="*/ 5367976 w 12192000"/>
              <a:gd name="connsiteY620" fmla="*/ 3739326 h 4162697"/>
              <a:gd name="connsiteX621" fmla="*/ 5362222 w 12192000"/>
              <a:gd name="connsiteY621" fmla="*/ 3739326 h 4162697"/>
              <a:gd name="connsiteX622" fmla="*/ 5361400 w 12192000"/>
              <a:gd name="connsiteY622" fmla="*/ 3739326 h 4162697"/>
              <a:gd name="connsiteX623" fmla="*/ 5357017 w 12192000"/>
              <a:gd name="connsiteY623" fmla="*/ 3788420 h 4162697"/>
              <a:gd name="connsiteX624" fmla="*/ 5357017 w 12192000"/>
              <a:gd name="connsiteY624" fmla="*/ 3774101 h 4162697"/>
              <a:gd name="connsiteX625" fmla="*/ 5357017 w 12192000"/>
              <a:gd name="connsiteY625" fmla="*/ 3772055 h 4162697"/>
              <a:gd name="connsiteX626" fmla="*/ 5351264 w 12192000"/>
              <a:gd name="connsiteY626" fmla="*/ 3782283 h 4162697"/>
              <a:gd name="connsiteX627" fmla="*/ 5350442 w 12192000"/>
              <a:gd name="connsiteY627" fmla="*/ 3783744 h 4162697"/>
              <a:gd name="connsiteX628" fmla="*/ 5344689 w 12192000"/>
              <a:gd name="connsiteY628" fmla="*/ 3783744 h 4162697"/>
              <a:gd name="connsiteX629" fmla="*/ 5343867 w 12192000"/>
              <a:gd name="connsiteY629" fmla="*/ 3783744 h 4162697"/>
              <a:gd name="connsiteX630" fmla="*/ 5343867 w 12192000"/>
              <a:gd name="connsiteY630" fmla="*/ 3690231 h 4162697"/>
              <a:gd name="connsiteX631" fmla="*/ 5313183 w 12192000"/>
              <a:gd name="connsiteY631" fmla="*/ 3690231 h 4162697"/>
              <a:gd name="connsiteX632" fmla="*/ 5301676 w 12192000"/>
              <a:gd name="connsiteY632" fmla="*/ 3704551 h 4162697"/>
              <a:gd name="connsiteX633" fmla="*/ 5300032 w 12192000"/>
              <a:gd name="connsiteY633" fmla="*/ 3706597 h 4162697"/>
              <a:gd name="connsiteX634" fmla="*/ 5300032 w 12192000"/>
              <a:gd name="connsiteY634" fmla="*/ 3692277 h 4162697"/>
              <a:gd name="connsiteX635" fmla="*/ 5297840 w 12192000"/>
              <a:gd name="connsiteY635" fmla="*/ 3687893 h 4162697"/>
              <a:gd name="connsiteX636" fmla="*/ 5288251 w 12192000"/>
              <a:gd name="connsiteY636" fmla="*/ 3687893 h 4162697"/>
              <a:gd name="connsiteX637" fmla="*/ 5286882 w 12192000"/>
              <a:gd name="connsiteY637" fmla="*/ 3687893 h 4162697"/>
              <a:gd name="connsiteX638" fmla="*/ 5286882 w 12192000"/>
              <a:gd name="connsiteY638" fmla="*/ 3662178 h 4162697"/>
              <a:gd name="connsiteX639" fmla="*/ 5281129 w 12192000"/>
              <a:gd name="connsiteY639" fmla="*/ 3662178 h 4162697"/>
              <a:gd name="connsiteX640" fmla="*/ 5280307 w 12192000"/>
              <a:gd name="connsiteY640" fmla="*/ 3662178 h 4162697"/>
              <a:gd name="connsiteX641" fmla="*/ 5280307 w 12192000"/>
              <a:gd name="connsiteY641" fmla="*/ 3649904 h 4162697"/>
              <a:gd name="connsiteX642" fmla="*/ 5278115 w 12192000"/>
              <a:gd name="connsiteY642" fmla="*/ 3648151 h 4162697"/>
              <a:gd name="connsiteX643" fmla="*/ 5278115 w 12192000"/>
              <a:gd name="connsiteY643" fmla="*/ 3622435 h 4162697"/>
              <a:gd name="connsiteX644" fmla="*/ 5262773 w 12192000"/>
              <a:gd name="connsiteY644" fmla="*/ 3622435 h 4162697"/>
              <a:gd name="connsiteX645" fmla="*/ 5260581 w 12192000"/>
              <a:gd name="connsiteY645" fmla="*/ 3622435 h 4162697"/>
              <a:gd name="connsiteX646" fmla="*/ 5260581 w 12192000"/>
              <a:gd name="connsiteY646" fmla="*/ 3589706 h 4162697"/>
              <a:gd name="connsiteX647" fmla="*/ 5252910 w 12192000"/>
              <a:gd name="connsiteY647" fmla="*/ 3589706 h 4162697"/>
              <a:gd name="connsiteX648" fmla="*/ 5251815 w 12192000"/>
              <a:gd name="connsiteY648" fmla="*/ 3589706 h 4162697"/>
              <a:gd name="connsiteX649" fmla="*/ 5251815 w 12192000"/>
              <a:gd name="connsiteY649" fmla="*/ 3583569 h 4162697"/>
              <a:gd name="connsiteX650" fmla="*/ 5251815 w 12192000"/>
              <a:gd name="connsiteY650" fmla="*/ 3582692 h 4162697"/>
              <a:gd name="connsiteX651" fmla="*/ 5246061 w 12192000"/>
              <a:gd name="connsiteY651" fmla="*/ 3582692 h 4162697"/>
              <a:gd name="connsiteX652" fmla="*/ 5245240 w 12192000"/>
              <a:gd name="connsiteY652" fmla="*/ 3582692 h 4162697"/>
              <a:gd name="connsiteX653" fmla="*/ 5240855 w 12192000"/>
              <a:gd name="connsiteY653" fmla="*/ 3549963 h 4162697"/>
              <a:gd name="connsiteX654" fmla="*/ 5240855 w 12192000"/>
              <a:gd name="connsiteY654" fmla="*/ 3541780 h 4162697"/>
              <a:gd name="connsiteX655" fmla="*/ 5240855 w 12192000"/>
              <a:gd name="connsiteY655" fmla="*/ 3540611 h 4162697"/>
              <a:gd name="connsiteX656" fmla="*/ 5235102 w 12192000"/>
              <a:gd name="connsiteY656" fmla="*/ 3540611 h 4162697"/>
              <a:gd name="connsiteX657" fmla="*/ 5234281 w 12192000"/>
              <a:gd name="connsiteY657" fmla="*/ 3540611 h 4162697"/>
              <a:gd name="connsiteX658" fmla="*/ 5234281 w 12192000"/>
              <a:gd name="connsiteY658" fmla="*/ 3507883 h 4162697"/>
              <a:gd name="connsiteX659" fmla="*/ 5205788 w 12192000"/>
              <a:gd name="connsiteY659" fmla="*/ 3507883 h 4162697"/>
              <a:gd name="connsiteX660" fmla="*/ 5205788 w 12192000"/>
              <a:gd name="connsiteY660" fmla="*/ 3495608 h 4162697"/>
              <a:gd name="connsiteX661" fmla="*/ 5205788 w 12192000"/>
              <a:gd name="connsiteY661" fmla="*/ 3493855 h 4162697"/>
              <a:gd name="connsiteX662" fmla="*/ 5172913 w 12192000"/>
              <a:gd name="connsiteY662" fmla="*/ 3493855 h 4162697"/>
              <a:gd name="connsiteX663" fmla="*/ 5172913 w 12192000"/>
              <a:gd name="connsiteY663" fmla="*/ 3485673 h 4162697"/>
              <a:gd name="connsiteX664" fmla="*/ 5172913 w 12192000"/>
              <a:gd name="connsiteY664" fmla="*/ 3484504 h 4162697"/>
              <a:gd name="connsiteX665" fmla="*/ 5155652 w 12192000"/>
              <a:gd name="connsiteY665" fmla="*/ 3484504 h 4162697"/>
              <a:gd name="connsiteX666" fmla="*/ 5153186 w 12192000"/>
              <a:gd name="connsiteY666" fmla="*/ 3484504 h 4162697"/>
              <a:gd name="connsiteX667" fmla="*/ 5153186 w 12192000"/>
              <a:gd name="connsiteY667" fmla="*/ 3492686 h 4162697"/>
              <a:gd name="connsiteX668" fmla="*/ 5148803 w 12192000"/>
              <a:gd name="connsiteY668" fmla="*/ 3489179 h 4162697"/>
              <a:gd name="connsiteX669" fmla="*/ 5137845 w 12192000"/>
              <a:gd name="connsiteY669" fmla="*/ 3493855 h 4162697"/>
              <a:gd name="connsiteX670" fmla="*/ 5132093 w 12192000"/>
              <a:gd name="connsiteY670" fmla="*/ 3493855 h 4162697"/>
              <a:gd name="connsiteX671" fmla="*/ 5131270 w 12192000"/>
              <a:gd name="connsiteY671" fmla="*/ 3493855 h 4162697"/>
              <a:gd name="connsiteX672" fmla="*/ 5131270 w 12192000"/>
              <a:gd name="connsiteY672" fmla="*/ 3485673 h 4162697"/>
              <a:gd name="connsiteX673" fmla="*/ 5131270 w 12192000"/>
              <a:gd name="connsiteY673" fmla="*/ 3484504 h 4162697"/>
              <a:gd name="connsiteX674" fmla="*/ 5117845 w 12192000"/>
              <a:gd name="connsiteY674" fmla="*/ 3484504 h 4162697"/>
              <a:gd name="connsiteX675" fmla="*/ 5115927 w 12192000"/>
              <a:gd name="connsiteY675" fmla="*/ 3484504 h 4162697"/>
              <a:gd name="connsiteX676" fmla="*/ 5115927 w 12192000"/>
              <a:gd name="connsiteY676" fmla="*/ 3492686 h 4162697"/>
              <a:gd name="connsiteX677" fmla="*/ 5115927 w 12192000"/>
              <a:gd name="connsiteY677" fmla="*/ 3493855 h 4162697"/>
              <a:gd name="connsiteX678" fmla="*/ 5091818 w 12192000"/>
              <a:gd name="connsiteY678" fmla="*/ 3493855 h 4162697"/>
              <a:gd name="connsiteX679" fmla="*/ 5091818 w 12192000"/>
              <a:gd name="connsiteY679" fmla="*/ 3508175 h 4162697"/>
              <a:gd name="connsiteX680" fmla="*/ 5091818 w 12192000"/>
              <a:gd name="connsiteY680" fmla="*/ 3510219 h 4162697"/>
              <a:gd name="connsiteX681" fmla="*/ 5078394 w 12192000"/>
              <a:gd name="connsiteY681" fmla="*/ 3510219 h 4162697"/>
              <a:gd name="connsiteX682" fmla="*/ 5076476 w 12192000"/>
              <a:gd name="connsiteY682" fmla="*/ 3510219 h 4162697"/>
              <a:gd name="connsiteX683" fmla="*/ 5076476 w 12192000"/>
              <a:gd name="connsiteY683" fmla="*/ 3599057 h 4162697"/>
              <a:gd name="connsiteX684" fmla="*/ 5070723 w 12192000"/>
              <a:gd name="connsiteY684" fmla="*/ 3599057 h 4162697"/>
              <a:gd name="connsiteX685" fmla="*/ 5069901 w 12192000"/>
              <a:gd name="connsiteY685" fmla="*/ 3599057 h 4162697"/>
              <a:gd name="connsiteX686" fmla="*/ 5069901 w 12192000"/>
              <a:gd name="connsiteY686" fmla="*/ 3563989 h 4162697"/>
              <a:gd name="connsiteX687" fmla="*/ 5028258 w 12192000"/>
              <a:gd name="connsiteY687" fmla="*/ 3563989 h 4162697"/>
              <a:gd name="connsiteX688" fmla="*/ 5023875 w 12192000"/>
              <a:gd name="connsiteY688" fmla="*/ 3599057 h 4162697"/>
              <a:gd name="connsiteX689" fmla="*/ 5023875 w 12192000"/>
              <a:gd name="connsiteY689" fmla="*/ 3692569 h 4162697"/>
              <a:gd name="connsiteX690" fmla="*/ 5018122 w 12192000"/>
              <a:gd name="connsiteY690" fmla="*/ 3690523 h 4162697"/>
              <a:gd name="connsiteX691" fmla="*/ 5017300 w 12192000"/>
              <a:gd name="connsiteY691" fmla="*/ 3690231 h 4162697"/>
              <a:gd name="connsiteX692" fmla="*/ 5015108 w 12192000"/>
              <a:gd name="connsiteY692" fmla="*/ 3615421 h 4162697"/>
              <a:gd name="connsiteX693" fmla="*/ 5012916 w 12192000"/>
              <a:gd name="connsiteY693" fmla="*/ 3690231 h 4162697"/>
              <a:gd name="connsiteX694" fmla="*/ 5007162 w 12192000"/>
              <a:gd name="connsiteY694" fmla="*/ 3692277 h 4162697"/>
              <a:gd name="connsiteX695" fmla="*/ 5006341 w 12192000"/>
              <a:gd name="connsiteY695" fmla="*/ 3692569 h 4162697"/>
              <a:gd name="connsiteX696" fmla="*/ 4999765 w 12192000"/>
              <a:gd name="connsiteY696" fmla="*/ 3736988 h 4162697"/>
              <a:gd name="connsiteX697" fmla="*/ 4984423 w 12192000"/>
              <a:gd name="connsiteY697" fmla="*/ 3747217 h 4162697"/>
              <a:gd name="connsiteX698" fmla="*/ 4982232 w 12192000"/>
              <a:gd name="connsiteY698" fmla="*/ 3748678 h 4162697"/>
              <a:gd name="connsiteX699" fmla="*/ 4982232 w 12192000"/>
              <a:gd name="connsiteY699" fmla="*/ 3732312 h 4162697"/>
              <a:gd name="connsiteX700" fmla="*/ 4982232 w 12192000"/>
              <a:gd name="connsiteY700" fmla="*/ 3729974 h 4162697"/>
              <a:gd name="connsiteX701" fmla="*/ 4976478 w 12192000"/>
              <a:gd name="connsiteY701" fmla="*/ 3729974 h 4162697"/>
              <a:gd name="connsiteX702" fmla="*/ 4975656 w 12192000"/>
              <a:gd name="connsiteY702" fmla="*/ 3729974 h 4162697"/>
              <a:gd name="connsiteX703" fmla="*/ 4975656 w 12192000"/>
              <a:gd name="connsiteY703" fmla="*/ 3719747 h 4162697"/>
              <a:gd name="connsiteX704" fmla="*/ 4975656 w 12192000"/>
              <a:gd name="connsiteY704" fmla="*/ 3718286 h 4162697"/>
              <a:gd name="connsiteX705" fmla="*/ 4923055 w 12192000"/>
              <a:gd name="connsiteY705" fmla="*/ 3722961 h 4162697"/>
              <a:gd name="connsiteX706" fmla="*/ 4917302 w 12192000"/>
              <a:gd name="connsiteY706" fmla="*/ 3722961 h 4162697"/>
              <a:gd name="connsiteX707" fmla="*/ 4916480 w 12192000"/>
              <a:gd name="connsiteY707" fmla="*/ 3722961 h 4162697"/>
              <a:gd name="connsiteX708" fmla="*/ 4916480 w 12192000"/>
              <a:gd name="connsiteY708" fmla="*/ 3710688 h 4162697"/>
              <a:gd name="connsiteX709" fmla="*/ 4916480 w 12192000"/>
              <a:gd name="connsiteY709" fmla="*/ 3708934 h 4162697"/>
              <a:gd name="connsiteX710" fmla="*/ 4908808 w 12192000"/>
              <a:gd name="connsiteY710" fmla="*/ 3708934 h 4162697"/>
              <a:gd name="connsiteX711" fmla="*/ 4907713 w 12192000"/>
              <a:gd name="connsiteY711" fmla="*/ 3708934 h 4162697"/>
              <a:gd name="connsiteX712" fmla="*/ 4907713 w 12192000"/>
              <a:gd name="connsiteY712" fmla="*/ 3723253 h 4162697"/>
              <a:gd name="connsiteX713" fmla="*/ 4903330 w 12192000"/>
              <a:gd name="connsiteY713" fmla="*/ 3725299 h 4162697"/>
              <a:gd name="connsiteX714" fmla="*/ 4903330 w 12192000"/>
              <a:gd name="connsiteY714" fmla="*/ 3708934 h 4162697"/>
              <a:gd name="connsiteX715" fmla="*/ 4903330 w 12192000"/>
              <a:gd name="connsiteY715" fmla="*/ 3706597 h 4162697"/>
              <a:gd name="connsiteX716" fmla="*/ 4893742 w 12192000"/>
              <a:gd name="connsiteY716" fmla="*/ 3706597 h 4162697"/>
              <a:gd name="connsiteX717" fmla="*/ 4892372 w 12192000"/>
              <a:gd name="connsiteY717" fmla="*/ 3706597 h 4162697"/>
              <a:gd name="connsiteX718" fmla="*/ 4892372 w 12192000"/>
              <a:gd name="connsiteY718" fmla="*/ 3698413 h 4162697"/>
              <a:gd name="connsiteX719" fmla="*/ 4892372 w 12192000"/>
              <a:gd name="connsiteY719" fmla="*/ 3697245 h 4162697"/>
              <a:gd name="connsiteX720" fmla="*/ 4875111 w 12192000"/>
              <a:gd name="connsiteY720" fmla="*/ 3697245 h 4162697"/>
              <a:gd name="connsiteX721" fmla="*/ 4872645 w 12192000"/>
              <a:gd name="connsiteY721" fmla="*/ 3697245 h 4162697"/>
              <a:gd name="connsiteX722" fmla="*/ 4872645 w 12192000"/>
              <a:gd name="connsiteY722" fmla="*/ 3673867 h 4162697"/>
              <a:gd name="connsiteX723" fmla="*/ 4866070 w 12192000"/>
              <a:gd name="connsiteY723" fmla="*/ 3666853 h 4162697"/>
              <a:gd name="connsiteX724" fmla="*/ 4850729 w 12192000"/>
              <a:gd name="connsiteY724" fmla="*/ 3666853 h 4162697"/>
              <a:gd name="connsiteX725" fmla="*/ 4848536 w 12192000"/>
              <a:gd name="connsiteY725" fmla="*/ 3666853 h 4162697"/>
              <a:gd name="connsiteX726" fmla="*/ 4848536 w 12192000"/>
              <a:gd name="connsiteY726" fmla="*/ 3654580 h 4162697"/>
              <a:gd name="connsiteX727" fmla="*/ 4848536 w 12192000"/>
              <a:gd name="connsiteY727" fmla="*/ 3652827 h 4162697"/>
              <a:gd name="connsiteX728" fmla="*/ 4840865 w 12192000"/>
              <a:gd name="connsiteY728" fmla="*/ 3652827 h 4162697"/>
              <a:gd name="connsiteX729" fmla="*/ 4839770 w 12192000"/>
              <a:gd name="connsiteY729" fmla="*/ 3652827 h 4162697"/>
              <a:gd name="connsiteX730" fmla="*/ 4839770 w 12192000"/>
              <a:gd name="connsiteY730" fmla="*/ 3610746 h 4162697"/>
              <a:gd name="connsiteX731" fmla="*/ 4824429 w 12192000"/>
              <a:gd name="connsiteY731" fmla="*/ 3606070 h 4162697"/>
              <a:gd name="connsiteX732" fmla="*/ 4816756 w 12192000"/>
              <a:gd name="connsiteY732" fmla="*/ 3606070 h 4162697"/>
              <a:gd name="connsiteX733" fmla="*/ 4815660 w 12192000"/>
              <a:gd name="connsiteY733" fmla="*/ 3606070 h 4162697"/>
              <a:gd name="connsiteX734" fmla="*/ 4815660 w 12192000"/>
              <a:gd name="connsiteY734" fmla="*/ 3554638 h 4162697"/>
              <a:gd name="connsiteX735" fmla="*/ 4798401 w 12192000"/>
              <a:gd name="connsiteY735" fmla="*/ 3554638 h 4162697"/>
              <a:gd name="connsiteX736" fmla="*/ 4795935 w 12192000"/>
              <a:gd name="connsiteY736" fmla="*/ 3554638 h 4162697"/>
              <a:gd name="connsiteX737" fmla="*/ 4795935 w 12192000"/>
              <a:gd name="connsiteY737" fmla="*/ 3536228 h 4162697"/>
              <a:gd name="connsiteX738" fmla="*/ 4795935 w 12192000"/>
              <a:gd name="connsiteY738" fmla="*/ 3533598 h 4162697"/>
              <a:gd name="connsiteX739" fmla="*/ 4758675 w 12192000"/>
              <a:gd name="connsiteY739" fmla="*/ 3533598 h 4162697"/>
              <a:gd name="connsiteX740" fmla="*/ 4758675 w 12192000"/>
              <a:gd name="connsiteY740" fmla="*/ 3556976 h 4162697"/>
              <a:gd name="connsiteX741" fmla="*/ 4730183 w 12192000"/>
              <a:gd name="connsiteY741" fmla="*/ 3556976 h 4162697"/>
              <a:gd name="connsiteX742" fmla="*/ 4730183 w 12192000"/>
              <a:gd name="connsiteY742" fmla="*/ 3608408 h 4162697"/>
              <a:gd name="connsiteX743" fmla="*/ 4718677 w 12192000"/>
              <a:gd name="connsiteY743" fmla="*/ 3608408 h 4162697"/>
              <a:gd name="connsiteX744" fmla="*/ 4717033 w 12192000"/>
              <a:gd name="connsiteY744" fmla="*/ 3608408 h 4162697"/>
              <a:gd name="connsiteX745" fmla="*/ 4717033 w 12192000"/>
              <a:gd name="connsiteY745" fmla="*/ 3722961 h 4162697"/>
              <a:gd name="connsiteX746" fmla="*/ 4711280 w 12192000"/>
              <a:gd name="connsiteY746" fmla="*/ 3722961 h 4162697"/>
              <a:gd name="connsiteX747" fmla="*/ 4710458 w 12192000"/>
              <a:gd name="connsiteY747" fmla="*/ 3722961 h 4162697"/>
              <a:gd name="connsiteX748" fmla="*/ 4701691 w 12192000"/>
              <a:gd name="connsiteY748" fmla="*/ 3692569 h 4162697"/>
              <a:gd name="connsiteX749" fmla="*/ 4695937 w 12192000"/>
              <a:gd name="connsiteY749" fmla="*/ 3704843 h 4162697"/>
              <a:gd name="connsiteX750" fmla="*/ 4697308 w 12192000"/>
              <a:gd name="connsiteY750" fmla="*/ 3706597 h 4162697"/>
              <a:gd name="connsiteX751" fmla="*/ 4697308 w 12192000"/>
              <a:gd name="connsiteY751" fmla="*/ 3720916 h 4162697"/>
              <a:gd name="connsiteX752" fmla="*/ 4697308 w 12192000"/>
              <a:gd name="connsiteY752" fmla="*/ 3722961 h 4162697"/>
              <a:gd name="connsiteX753" fmla="*/ 4689636 w 12192000"/>
              <a:gd name="connsiteY753" fmla="*/ 3722961 h 4162697"/>
              <a:gd name="connsiteX754" fmla="*/ 4688540 w 12192000"/>
              <a:gd name="connsiteY754" fmla="*/ 3722961 h 4162697"/>
              <a:gd name="connsiteX755" fmla="*/ 4688540 w 12192000"/>
              <a:gd name="connsiteY755" fmla="*/ 3758029 h 4162697"/>
              <a:gd name="connsiteX756" fmla="*/ 4680870 w 12192000"/>
              <a:gd name="connsiteY756" fmla="*/ 3758029 h 4162697"/>
              <a:gd name="connsiteX757" fmla="*/ 4679773 w 12192000"/>
              <a:gd name="connsiteY757" fmla="*/ 3758029 h 4162697"/>
              <a:gd name="connsiteX758" fmla="*/ 4679773 w 12192000"/>
              <a:gd name="connsiteY758" fmla="*/ 3783744 h 4162697"/>
              <a:gd name="connsiteX759" fmla="*/ 4666350 w 12192000"/>
              <a:gd name="connsiteY759" fmla="*/ 3783744 h 4162697"/>
              <a:gd name="connsiteX760" fmla="*/ 4664431 w 12192000"/>
              <a:gd name="connsiteY760" fmla="*/ 3783744 h 4162697"/>
              <a:gd name="connsiteX761" fmla="*/ 4664431 w 12192000"/>
              <a:gd name="connsiteY761" fmla="*/ 3775562 h 4162697"/>
              <a:gd name="connsiteX762" fmla="*/ 4664431 w 12192000"/>
              <a:gd name="connsiteY762" fmla="*/ 3774393 h 4162697"/>
              <a:gd name="connsiteX763" fmla="*/ 4649089 w 12192000"/>
              <a:gd name="connsiteY763" fmla="*/ 3774393 h 4162697"/>
              <a:gd name="connsiteX764" fmla="*/ 4646898 w 12192000"/>
              <a:gd name="connsiteY764" fmla="*/ 3774393 h 4162697"/>
              <a:gd name="connsiteX765" fmla="*/ 4646898 w 12192000"/>
              <a:gd name="connsiteY765" fmla="*/ 3748678 h 4162697"/>
              <a:gd name="connsiteX766" fmla="*/ 4605255 w 12192000"/>
              <a:gd name="connsiteY766" fmla="*/ 3748678 h 4162697"/>
              <a:gd name="connsiteX767" fmla="*/ 4605255 w 12192000"/>
              <a:gd name="connsiteY767" fmla="*/ 3754814 h 4162697"/>
              <a:gd name="connsiteX768" fmla="*/ 4604433 w 12192000"/>
              <a:gd name="connsiteY768" fmla="*/ 3755873 h 4162697"/>
              <a:gd name="connsiteX769" fmla="*/ 4598680 w 12192000"/>
              <a:gd name="connsiteY769" fmla="*/ 3758029 h 4162697"/>
              <a:gd name="connsiteX770" fmla="*/ 4598680 w 12192000"/>
              <a:gd name="connsiteY770" fmla="*/ 3749847 h 4162697"/>
              <a:gd name="connsiteX771" fmla="*/ 4598680 w 12192000"/>
              <a:gd name="connsiteY771" fmla="*/ 3748678 h 4162697"/>
              <a:gd name="connsiteX772" fmla="*/ 4591008 w 12192000"/>
              <a:gd name="connsiteY772" fmla="*/ 3748678 h 4162697"/>
              <a:gd name="connsiteX773" fmla="*/ 4589913 w 12192000"/>
              <a:gd name="connsiteY773" fmla="*/ 3748678 h 4162697"/>
              <a:gd name="connsiteX774" fmla="*/ 4589913 w 12192000"/>
              <a:gd name="connsiteY774" fmla="*/ 3765042 h 4162697"/>
              <a:gd name="connsiteX775" fmla="*/ 4589913 w 12192000"/>
              <a:gd name="connsiteY775" fmla="*/ 3767380 h 4162697"/>
              <a:gd name="connsiteX776" fmla="*/ 4584160 w 12192000"/>
              <a:gd name="connsiteY776" fmla="*/ 3767380 h 4162697"/>
              <a:gd name="connsiteX777" fmla="*/ 4583338 w 12192000"/>
              <a:gd name="connsiteY777" fmla="*/ 3767380 h 4162697"/>
              <a:gd name="connsiteX778" fmla="*/ 4583338 w 12192000"/>
              <a:gd name="connsiteY778" fmla="*/ 3759198 h 4162697"/>
              <a:gd name="connsiteX779" fmla="*/ 4583338 w 12192000"/>
              <a:gd name="connsiteY779" fmla="*/ 3758029 h 4162697"/>
              <a:gd name="connsiteX780" fmla="*/ 4575666 w 12192000"/>
              <a:gd name="connsiteY780" fmla="*/ 3758029 h 4162697"/>
              <a:gd name="connsiteX781" fmla="*/ 4574570 w 12192000"/>
              <a:gd name="connsiteY781" fmla="*/ 3758029 h 4162697"/>
              <a:gd name="connsiteX782" fmla="*/ 4574570 w 12192000"/>
              <a:gd name="connsiteY782" fmla="*/ 3732312 h 4162697"/>
              <a:gd name="connsiteX783" fmla="*/ 4541695 w 12192000"/>
              <a:gd name="connsiteY783" fmla="*/ 3732312 h 4162697"/>
              <a:gd name="connsiteX784" fmla="*/ 4541695 w 12192000"/>
              <a:gd name="connsiteY784" fmla="*/ 3738449 h 4162697"/>
              <a:gd name="connsiteX785" fmla="*/ 4541695 w 12192000"/>
              <a:gd name="connsiteY785" fmla="*/ 3739326 h 4162697"/>
              <a:gd name="connsiteX786" fmla="*/ 4535941 w 12192000"/>
              <a:gd name="connsiteY786" fmla="*/ 3739326 h 4162697"/>
              <a:gd name="connsiteX787" fmla="*/ 4535120 w 12192000"/>
              <a:gd name="connsiteY787" fmla="*/ 3739326 h 4162697"/>
              <a:gd name="connsiteX788" fmla="*/ 4535120 w 12192000"/>
              <a:gd name="connsiteY788" fmla="*/ 3727052 h 4162697"/>
              <a:gd name="connsiteX789" fmla="*/ 4535120 w 12192000"/>
              <a:gd name="connsiteY789" fmla="*/ 3725299 h 4162697"/>
              <a:gd name="connsiteX790" fmla="*/ 4519779 w 12192000"/>
              <a:gd name="connsiteY790" fmla="*/ 3725299 h 4162697"/>
              <a:gd name="connsiteX791" fmla="*/ 4517586 w 12192000"/>
              <a:gd name="connsiteY791" fmla="*/ 3725299 h 4162697"/>
              <a:gd name="connsiteX792" fmla="*/ 4517586 w 12192000"/>
              <a:gd name="connsiteY792" fmla="*/ 3697245 h 4162697"/>
              <a:gd name="connsiteX793" fmla="*/ 4504161 w 12192000"/>
              <a:gd name="connsiteY793" fmla="*/ 3697245 h 4162697"/>
              <a:gd name="connsiteX794" fmla="*/ 4502243 w 12192000"/>
              <a:gd name="connsiteY794" fmla="*/ 3697245 h 4162697"/>
              <a:gd name="connsiteX795" fmla="*/ 4502243 w 12192000"/>
              <a:gd name="connsiteY795" fmla="*/ 3705428 h 4162697"/>
              <a:gd name="connsiteX796" fmla="*/ 4502243 w 12192000"/>
              <a:gd name="connsiteY796" fmla="*/ 3706597 h 4162697"/>
              <a:gd name="connsiteX797" fmla="*/ 4494573 w 12192000"/>
              <a:gd name="connsiteY797" fmla="*/ 3706597 h 4162697"/>
              <a:gd name="connsiteX798" fmla="*/ 4493477 w 12192000"/>
              <a:gd name="connsiteY798" fmla="*/ 3706597 h 4162697"/>
              <a:gd name="connsiteX799" fmla="*/ 4493477 w 12192000"/>
              <a:gd name="connsiteY799" fmla="*/ 3680880 h 4162697"/>
              <a:gd name="connsiteX800" fmla="*/ 4480052 w 12192000"/>
              <a:gd name="connsiteY800" fmla="*/ 3680880 h 4162697"/>
              <a:gd name="connsiteX801" fmla="*/ 4478134 w 12192000"/>
              <a:gd name="connsiteY801" fmla="*/ 3680880 h 4162697"/>
              <a:gd name="connsiteX802" fmla="*/ 4478134 w 12192000"/>
              <a:gd name="connsiteY802" fmla="*/ 3695199 h 4162697"/>
              <a:gd name="connsiteX803" fmla="*/ 4478134 w 12192000"/>
              <a:gd name="connsiteY803" fmla="*/ 3697245 h 4162697"/>
              <a:gd name="connsiteX804" fmla="*/ 4454025 w 12192000"/>
              <a:gd name="connsiteY804" fmla="*/ 3697245 h 4162697"/>
              <a:gd name="connsiteX805" fmla="*/ 4454025 w 12192000"/>
              <a:gd name="connsiteY805" fmla="*/ 3689062 h 4162697"/>
              <a:gd name="connsiteX806" fmla="*/ 4454025 w 12192000"/>
              <a:gd name="connsiteY806" fmla="*/ 3687893 h 4162697"/>
              <a:gd name="connsiteX807" fmla="*/ 4438683 w 12192000"/>
              <a:gd name="connsiteY807" fmla="*/ 3687893 h 4162697"/>
              <a:gd name="connsiteX808" fmla="*/ 4436491 w 12192000"/>
              <a:gd name="connsiteY808" fmla="*/ 3687893 h 4162697"/>
              <a:gd name="connsiteX809" fmla="*/ 4436491 w 12192000"/>
              <a:gd name="connsiteY809" fmla="*/ 3696076 h 4162697"/>
              <a:gd name="connsiteX810" fmla="*/ 4436491 w 12192000"/>
              <a:gd name="connsiteY810" fmla="*/ 3697245 h 4162697"/>
              <a:gd name="connsiteX811" fmla="*/ 4430738 w 12192000"/>
              <a:gd name="connsiteY811" fmla="*/ 3697245 h 4162697"/>
              <a:gd name="connsiteX812" fmla="*/ 4429916 w 12192000"/>
              <a:gd name="connsiteY812" fmla="*/ 3697245 h 4162697"/>
              <a:gd name="connsiteX813" fmla="*/ 4429916 w 12192000"/>
              <a:gd name="connsiteY813" fmla="*/ 3711565 h 4162697"/>
              <a:gd name="connsiteX814" fmla="*/ 4429916 w 12192000"/>
              <a:gd name="connsiteY814" fmla="*/ 3713610 h 4162697"/>
              <a:gd name="connsiteX815" fmla="*/ 4422245 w 12192000"/>
              <a:gd name="connsiteY815" fmla="*/ 3713610 h 4162697"/>
              <a:gd name="connsiteX816" fmla="*/ 4421149 w 12192000"/>
              <a:gd name="connsiteY816" fmla="*/ 3713610 h 4162697"/>
              <a:gd name="connsiteX817" fmla="*/ 4421149 w 12192000"/>
              <a:gd name="connsiteY817" fmla="*/ 3723838 h 4162697"/>
              <a:gd name="connsiteX818" fmla="*/ 4421149 w 12192000"/>
              <a:gd name="connsiteY818" fmla="*/ 3725299 h 4162697"/>
              <a:gd name="connsiteX819" fmla="*/ 4372931 w 12192000"/>
              <a:gd name="connsiteY819" fmla="*/ 3725299 h 4162697"/>
              <a:gd name="connsiteX820" fmla="*/ 4372931 w 12192000"/>
              <a:gd name="connsiteY820" fmla="*/ 3758029 h 4162697"/>
              <a:gd name="connsiteX821" fmla="*/ 4357589 w 12192000"/>
              <a:gd name="connsiteY821" fmla="*/ 3758029 h 4162697"/>
              <a:gd name="connsiteX822" fmla="*/ 4355398 w 12192000"/>
              <a:gd name="connsiteY822" fmla="*/ 3758029 h 4162697"/>
              <a:gd name="connsiteX823" fmla="*/ 4355398 w 12192000"/>
              <a:gd name="connsiteY823" fmla="*/ 3749847 h 4162697"/>
              <a:gd name="connsiteX824" fmla="*/ 4355398 w 12192000"/>
              <a:gd name="connsiteY824" fmla="*/ 3748678 h 4162697"/>
              <a:gd name="connsiteX825" fmla="*/ 4307180 w 12192000"/>
              <a:gd name="connsiteY825" fmla="*/ 3748678 h 4162697"/>
              <a:gd name="connsiteX826" fmla="*/ 4307180 w 12192000"/>
              <a:gd name="connsiteY826" fmla="*/ 3738449 h 4162697"/>
              <a:gd name="connsiteX827" fmla="*/ 4307180 w 12192000"/>
              <a:gd name="connsiteY827" fmla="*/ 3736988 h 4162697"/>
              <a:gd name="connsiteX828" fmla="*/ 4299508 w 12192000"/>
              <a:gd name="connsiteY828" fmla="*/ 3732897 h 4162697"/>
              <a:gd name="connsiteX829" fmla="*/ 4298413 w 12192000"/>
              <a:gd name="connsiteY829" fmla="*/ 3732312 h 4162697"/>
              <a:gd name="connsiteX830" fmla="*/ 4298413 w 12192000"/>
              <a:gd name="connsiteY830" fmla="*/ 3697245 h 4162697"/>
              <a:gd name="connsiteX831" fmla="*/ 4284989 w 12192000"/>
              <a:gd name="connsiteY831" fmla="*/ 3697245 h 4162697"/>
              <a:gd name="connsiteX832" fmla="*/ 4283071 w 12192000"/>
              <a:gd name="connsiteY832" fmla="*/ 3697245 h 4162697"/>
              <a:gd name="connsiteX833" fmla="*/ 4277317 w 12192000"/>
              <a:gd name="connsiteY833" fmla="*/ 3715656 h 4162697"/>
              <a:gd name="connsiteX834" fmla="*/ 4276496 w 12192000"/>
              <a:gd name="connsiteY834" fmla="*/ 3718286 h 4162697"/>
              <a:gd name="connsiteX835" fmla="*/ 4274577 w 12192000"/>
              <a:gd name="connsiteY835" fmla="*/ 3712149 h 4162697"/>
              <a:gd name="connsiteX836" fmla="*/ 4274303 w 12192000"/>
              <a:gd name="connsiteY836" fmla="*/ 3711272 h 4162697"/>
              <a:gd name="connsiteX837" fmla="*/ 4262797 w 12192000"/>
              <a:gd name="connsiteY837" fmla="*/ 3709227 h 4162697"/>
              <a:gd name="connsiteX838" fmla="*/ 4261153 w 12192000"/>
              <a:gd name="connsiteY838" fmla="*/ 3708934 h 4162697"/>
              <a:gd name="connsiteX839" fmla="*/ 4263345 w 12192000"/>
              <a:gd name="connsiteY839" fmla="*/ 3613084 h 4162697"/>
              <a:gd name="connsiteX840" fmla="*/ 4251839 w 12192000"/>
              <a:gd name="connsiteY840" fmla="*/ 3615129 h 4162697"/>
              <a:gd name="connsiteX841" fmla="*/ 4250195 w 12192000"/>
              <a:gd name="connsiteY841" fmla="*/ 3615421 h 4162697"/>
              <a:gd name="connsiteX842" fmla="*/ 4250195 w 12192000"/>
              <a:gd name="connsiteY842" fmla="*/ 3463464 h 4162697"/>
              <a:gd name="connsiteX843" fmla="*/ 4232934 w 12192000"/>
              <a:gd name="connsiteY843" fmla="*/ 3463464 h 4162697"/>
              <a:gd name="connsiteX844" fmla="*/ 4230469 w 12192000"/>
              <a:gd name="connsiteY844" fmla="*/ 3463464 h 4162697"/>
              <a:gd name="connsiteX845" fmla="*/ 4230469 w 12192000"/>
              <a:gd name="connsiteY845" fmla="*/ 3339560 h 4162697"/>
              <a:gd name="connsiteX846" fmla="*/ 4226635 w 12192000"/>
              <a:gd name="connsiteY846" fmla="*/ 3333423 h 4162697"/>
              <a:gd name="connsiteX847" fmla="*/ 4226086 w 12192000"/>
              <a:gd name="connsiteY847" fmla="*/ 3332546 h 4162697"/>
              <a:gd name="connsiteX848" fmla="*/ 4226086 w 12192000"/>
              <a:gd name="connsiteY848" fmla="*/ 3306830 h 4162697"/>
              <a:gd name="connsiteX849" fmla="*/ 4210743 w 12192000"/>
              <a:gd name="connsiteY849" fmla="*/ 3306830 h 4162697"/>
              <a:gd name="connsiteX850" fmla="*/ 4208552 w 12192000"/>
              <a:gd name="connsiteY850" fmla="*/ 3306830 h 4162697"/>
              <a:gd name="connsiteX851" fmla="*/ 4166909 w 12192000"/>
              <a:gd name="connsiteY851" fmla="*/ 3220331 h 4162697"/>
              <a:gd name="connsiteX852" fmla="*/ 4164718 w 12192000"/>
              <a:gd name="connsiteY852" fmla="*/ 2953820 h 4162697"/>
              <a:gd name="connsiteX853" fmla="*/ 4160333 w 12192000"/>
              <a:gd name="connsiteY853" fmla="*/ 3220331 h 4162697"/>
              <a:gd name="connsiteX854" fmla="*/ 4120883 w 12192000"/>
              <a:gd name="connsiteY854" fmla="*/ 3309167 h 4162697"/>
              <a:gd name="connsiteX855" fmla="*/ 4105541 w 12192000"/>
              <a:gd name="connsiteY855" fmla="*/ 3309167 h 4162697"/>
              <a:gd name="connsiteX856" fmla="*/ 4103349 w 12192000"/>
              <a:gd name="connsiteY856" fmla="*/ 3309167 h 4162697"/>
              <a:gd name="connsiteX857" fmla="*/ 4098965 w 12192000"/>
              <a:gd name="connsiteY857" fmla="*/ 3339560 h 4162697"/>
              <a:gd name="connsiteX858" fmla="*/ 4098965 w 12192000"/>
              <a:gd name="connsiteY858" fmla="*/ 3463464 h 4162697"/>
              <a:gd name="connsiteX859" fmla="*/ 4085541 w 12192000"/>
              <a:gd name="connsiteY859" fmla="*/ 3463464 h 4162697"/>
              <a:gd name="connsiteX860" fmla="*/ 4083623 w 12192000"/>
              <a:gd name="connsiteY860" fmla="*/ 3463464 h 4162697"/>
              <a:gd name="connsiteX861" fmla="*/ 4083623 w 12192000"/>
              <a:gd name="connsiteY861" fmla="*/ 3610746 h 4162697"/>
              <a:gd name="connsiteX862" fmla="*/ 4068281 w 12192000"/>
              <a:gd name="connsiteY862" fmla="*/ 3610746 h 4162697"/>
              <a:gd name="connsiteX863" fmla="*/ 4066089 w 12192000"/>
              <a:gd name="connsiteY863" fmla="*/ 3610746 h 4162697"/>
              <a:gd name="connsiteX864" fmla="*/ 4066089 w 12192000"/>
              <a:gd name="connsiteY864" fmla="*/ 3744001 h 4162697"/>
              <a:gd name="connsiteX865" fmla="*/ 4037597 w 12192000"/>
              <a:gd name="connsiteY865" fmla="*/ 3741663 h 4162697"/>
              <a:gd name="connsiteX866" fmla="*/ 4033762 w 12192000"/>
              <a:gd name="connsiteY866" fmla="*/ 3731436 h 4162697"/>
              <a:gd name="connsiteX867" fmla="*/ 4033213 w 12192000"/>
              <a:gd name="connsiteY867" fmla="*/ 3729974 h 4162697"/>
              <a:gd name="connsiteX868" fmla="*/ 4019790 w 12192000"/>
              <a:gd name="connsiteY868" fmla="*/ 3727929 h 4162697"/>
              <a:gd name="connsiteX869" fmla="*/ 4017871 w 12192000"/>
              <a:gd name="connsiteY869" fmla="*/ 3727637 h 4162697"/>
              <a:gd name="connsiteX870" fmla="*/ 4014036 w 12192000"/>
              <a:gd name="connsiteY870" fmla="*/ 3735819 h 4162697"/>
              <a:gd name="connsiteX871" fmla="*/ 4013488 w 12192000"/>
              <a:gd name="connsiteY871" fmla="*/ 3736988 h 4162697"/>
              <a:gd name="connsiteX872" fmla="*/ 3991571 w 12192000"/>
              <a:gd name="connsiteY872" fmla="*/ 3736988 h 4162697"/>
              <a:gd name="connsiteX873" fmla="*/ 3991571 w 12192000"/>
              <a:gd name="connsiteY873" fmla="*/ 3912324 h 4162697"/>
              <a:gd name="connsiteX874" fmla="*/ 3997394 w 12192000"/>
              <a:gd name="connsiteY874" fmla="*/ 3912324 h 4162697"/>
              <a:gd name="connsiteX875" fmla="*/ 3997394 w 12192000"/>
              <a:gd name="connsiteY875" fmla="*/ 3943696 h 4162697"/>
              <a:gd name="connsiteX876" fmla="*/ 3963016 w 12192000"/>
              <a:gd name="connsiteY876" fmla="*/ 3943696 h 4162697"/>
              <a:gd name="connsiteX877" fmla="*/ 3953402 w 12192000"/>
              <a:gd name="connsiteY877" fmla="*/ 3905359 h 4162697"/>
              <a:gd name="connsiteX878" fmla="*/ 3925078 w 12192000"/>
              <a:gd name="connsiteY878" fmla="*/ 3875820 h 4162697"/>
              <a:gd name="connsiteX879" fmla="*/ 3929899 w 12192000"/>
              <a:gd name="connsiteY879" fmla="*/ 3873306 h 4162697"/>
              <a:gd name="connsiteX880" fmla="*/ 3929899 w 12192000"/>
              <a:gd name="connsiteY880" fmla="*/ 3865764 h 4162697"/>
              <a:gd name="connsiteX881" fmla="*/ 3925078 w 12192000"/>
              <a:gd name="connsiteY881" fmla="*/ 3863250 h 4162697"/>
              <a:gd name="connsiteX882" fmla="*/ 3920257 w 12192000"/>
              <a:gd name="connsiteY882" fmla="*/ 3853194 h 4162697"/>
              <a:gd name="connsiteX883" fmla="*/ 3922668 w 12192000"/>
              <a:gd name="connsiteY883" fmla="*/ 3830569 h 4162697"/>
              <a:gd name="connsiteX884" fmla="*/ 3922668 w 12192000"/>
              <a:gd name="connsiteY884" fmla="*/ 3825541 h 4162697"/>
              <a:gd name="connsiteX885" fmla="*/ 3917847 w 12192000"/>
              <a:gd name="connsiteY885" fmla="*/ 3823027 h 4162697"/>
              <a:gd name="connsiteX886" fmla="*/ 3905793 w 12192000"/>
              <a:gd name="connsiteY886" fmla="*/ 3802916 h 4162697"/>
              <a:gd name="connsiteX887" fmla="*/ 3905793 w 12192000"/>
              <a:gd name="connsiteY887" fmla="*/ 3795374 h 4162697"/>
              <a:gd name="connsiteX888" fmla="*/ 3903383 w 12192000"/>
              <a:gd name="connsiteY888" fmla="*/ 3767720 h 4162697"/>
              <a:gd name="connsiteX889" fmla="*/ 3901274 w 12192000"/>
              <a:gd name="connsiteY889" fmla="*/ 3761122 h 4162697"/>
              <a:gd name="connsiteX890" fmla="*/ 3900972 w 12192000"/>
              <a:gd name="connsiteY890" fmla="*/ 3760178 h 4162697"/>
              <a:gd name="connsiteX891" fmla="*/ 3898863 w 12192000"/>
              <a:gd name="connsiteY891" fmla="*/ 3766777 h 4162697"/>
              <a:gd name="connsiteX892" fmla="*/ 3898562 w 12192000"/>
              <a:gd name="connsiteY892" fmla="*/ 3767720 h 4162697"/>
              <a:gd name="connsiteX893" fmla="*/ 3898562 w 12192000"/>
              <a:gd name="connsiteY893" fmla="*/ 3795374 h 4162697"/>
              <a:gd name="connsiteX894" fmla="*/ 3896151 w 12192000"/>
              <a:gd name="connsiteY894" fmla="*/ 3805429 h 4162697"/>
              <a:gd name="connsiteX895" fmla="*/ 3884098 w 12192000"/>
              <a:gd name="connsiteY895" fmla="*/ 3823027 h 4162697"/>
              <a:gd name="connsiteX896" fmla="*/ 3879277 w 12192000"/>
              <a:gd name="connsiteY896" fmla="*/ 3825541 h 4162697"/>
              <a:gd name="connsiteX897" fmla="*/ 3879277 w 12192000"/>
              <a:gd name="connsiteY897" fmla="*/ 3830569 h 4162697"/>
              <a:gd name="connsiteX898" fmla="*/ 3884098 w 12192000"/>
              <a:gd name="connsiteY898" fmla="*/ 3830569 h 4162697"/>
              <a:gd name="connsiteX899" fmla="*/ 3884098 w 12192000"/>
              <a:gd name="connsiteY899" fmla="*/ 3853194 h 4162697"/>
              <a:gd name="connsiteX900" fmla="*/ 3879277 w 12192000"/>
              <a:gd name="connsiteY900" fmla="*/ 3853194 h 4162697"/>
              <a:gd name="connsiteX901" fmla="*/ 3879277 w 12192000"/>
              <a:gd name="connsiteY901" fmla="*/ 3863250 h 4162697"/>
              <a:gd name="connsiteX902" fmla="*/ 3872046 w 12192000"/>
              <a:gd name="connsiteY902" fmla="*/ 3865764 h 4162697"/>
              <a:gd name="connsiteX903" fmla="*/ 3872046 w 12192000"/>
              <a:gd name="connsiteY903" fmla="*/ 3873306 h 4162697"/>
              <a:gd name="connsiteX904" fmla="*/ 3876867 w 12192000"/>
              <a:gd name="connsiteY904" fmla="*/ 3875820 h 4162697"/>
              <a:gd name="connsiteX905" fmla="*/ 3838299 w 12192000"/>
              <a:gd name="connsiteY905" fmla="*/ 3946210 h 4162697"/>
              <a:gd name="connsiteX906" fmla="*/ 3831067 w 12192000"/>
              <a:gd name="connsiteY906" fmla="*/ 3951238 h 4162697"/>
              <a:gd name="connsiteX907" fmla="*/ 3831067 w 12192000"/>
              <a:gd name="connsiteY907" fmla="*/ 3958780 h 4162697"/>
              <a:gd name="connsiteX908" fmla="*/ 3835888 w 12192000"/>
              <a:gd name="connsiteY908" fmla="*/ 3958780 h 4162697"/>
              <a:gd name="connsiteX909" fmla="*/ 3835888 w 12192000"/>
              <a:gd name="connsiteY909" fmla="*/ 3968836 h 4162697"/>
              <a:gd name="connsiteX910" fmla="*/ 3831067 w 12192000"/>
              <a:gd name="connsiteY910" fmla="*/ 3973864 h 4162697"/>
              <a:gd name="connsiteX911" fmla="*/ 3823836 w 12192000"/>
              <a:gd name="connsiteY911" fmla="*/ 3978891 h 4162697"/>
              <a:gd name="connsiteX912" fmla="*/ 3823836 w 12192000"/>
              <a:gd name="connsiteY912" fmla="*/ 3986433 h 4162697"/>
              <a:gd name="connsiteX913" fmla="*/ 3831067 w 12192000"/>
              <a:gd name="connsiteY913" fmla="*/ 3988948 h 4162697"/>
              <a:gd name="connsiteX914" fmla="*/ 3831067 w 12192000"/>
              <a:gd name="connsiteY914" fmla="*/ 4044254 h 4162697"/>
              <a:gd name="connsiteX915" fmla="*/ 3823836 w 12192000"/>
              <a:gd name="connsiteY915" fmla="*/ 4049282 h 4162697"/>
              <a:gd name="connsiteX916" fmla="*/ 3823836 w 12192000"/>
              <a:gd name="connsiteY916" fmla="*/ 4056823 h 4162697"/>
              <a:gd name="connsiteX917" fmla="*/ 3831067 w 12192000"/>
              <a:gd name="connsiteY917" fmla="*/ 4059338 h 4162697"/>
              <a:gd name="connsiteX918" fmla="*/ 3831067 w 12192000"/>
              <a:gd name="connsiteY918" fmla="*/ 4069394 h 4162697"/>
              <a:gd name="connsiteX919" fmla="*/ 3811783 w 12192000"/>
              <a:gd name="connsiteY919" fmla="*/ 4076936 h 4162697"/>
              <a:gd name="connsiteX920" fmla="*/ 3792499 w 12192000"/>
              <a:gd name="connsiteY920" fmla="*/ 4076936 h 4162697"/>
              <a:gd name="connsiteX921" fmla="*/ 3792499 w 12192000"/>
              <a:gd name="connsiteY921" fmla="*/ 3936154 h 4162697"/>
              <a:gd name="connsiteX922" fmla="*/ 3741878 w 12192000"/>
              <a:gd name="connsiteY922" fmla="*/ 3936154 h 4162697"/>
              <a:gd name="connsiteX923" fmla="*/ 3741878 w 12192000"/>
              <a:gd name="connsiteY923" fmla="*/ 3895932 h 4162697"/>
              <a:gd name="connsiteX924" fmla="*/ 3717772 w 12192000"/>
              <a:gd name="connsiteY924" fmla="*/ 3895932 h 4162697"/>
              <a:gd name="connsiteX925" fmla="*/ 3708130 w 12192000"/>
              <a:gd name="connsiteY925" fmla="*/ 3903473 h 4162697"/>
              <a:gd name="connsiteX926" fmla="*/ 3708130 w 12192000"/>
              <a:gd name="connsiteY926" fmla="*/ 3916043 h 4162697"/>
              <a:gd name="connsiteX927" fmla="*/ 3696078 w 12192000"/>
              <a:gd name="connsiteY927" fmla="*/ 3916043 h 4162697"/>
              <a:gd name="connsiteX928" fmla="*/ 3681615 w 12192000"/>
              <a:gd name="connsiteY928" fmla="*/ 3923585 h 4162697"/>
              <a:gd name="connsiteX929" fmla="*/ 3681615 w 12192000"/>
              <a:gd name="connsiteY929" fmla="*/ 3936154 h 4162697"/>
              <a:gd name="connsiteX930" fmla="*/ 3667151 w 12192000"/>
              <a:gd name="connsiteY930" fmla="*/ 3936154 h 4162697"/>
              <a:gd name="connsiteX931" fmla="*/ 3667151 w 12192000"/>
              <a:gd name="connsiteY931" fmla="*/ 4071907 h 4162697"/>
              <a:gd name="connsiteX932" fmla="*/ 3650278 w 12192000"/>
              <a:gd name="connsiteY932" fmla="*/ 4071907 h 4162697"/>
              <a:gd name="connsiteX933" fmla="*/ 3650278 w 12192000"/>
              <a:gd name="connsiteY933" fmla="*/ 3735038 h 4162697"/>
              <a:gd name="connsiteX934" fmla="*/ 3643046 w 12192000"/>
              <a:gd name="connsiteY934" fmla="*/ 3727497 h 4162697"/>
              <a:gd name="connsiteX935" fmla="*/ 3602068 w 12192000"/>
              <a:gd name="connsiteY935" fmla="*/ 3714927 h 4162697"/>
              <a:gd name="connsiteX936" fmla="*/ 3486362 w 12192000"/>
              <a:gd name="connsiteY936" fmla="*/ 3735038 h 4162697"/>
              <a:gd name="connsiteX937" fmla="*/ 3459847 w 12192000"/>
              <a:gd name="connsiteY937" fmla="*/ 3747609 h 4162697"/>
              <a:gd name="connsiteX938" fmla="*/ 3459847 w 12192000"/>
              <a:gd name="connsiteY938" fmla="*/ 3928612 h 4162697"/>
              <a:gd name="connsiteX939" fmla="*/ 3365837 w 12192000"/>
              <a:gd name="connsiteY939" fmla="*/ 3928612 h 4162697"/>
              <a:gd name="connsiteX940" fmla="*/ 3315215 w 12192000"/>
              <a:gd name="connsiteY940" fmla="*/ 3943696 h 4162697"/>
              <a:gd name="connsiteX941" fmla="*/ 3315215 w 12192000"/>
              <a:gd name="connsiteY941" fmla="*/ 4056823 h 4162697"/>
              <a:gd name="connsiteX942" fmla="*/ 3298341 w 12192000"/>
              <a:gd name="connsiteY942" fmla="*/ 4056823 h 4162697"/>
              <a:gd name="connsiteX943" fmla="*/ 3298341 w 12192000"/>
              <a:gd name="connsiteY943" fmla="*/ 4049282 h 4162697"/>
              <a:gd name="connsiteX944" fmla="*/ 3279057 w 12192000"/>
              <a:gd name="connsiteY944" fmla="*/ 4049282 h 4162697"/>
              <a:gd name="connsiteX945" fmla="*/ 3279057 w 12192000"/>
              <a:gd name="connsiteY945" fmla="*/ 4041740 h 4162697"/>
              <a:gd name="connsiteX946" fmla="*/ 3213973 w 12192000"/>
              <a:gd name="connsiteY946" fmla="*/ 4041740 h 4162697"/>
              <a:gd name="connsiteX947" fmla="*/ 3213973 w 12192000"/>
              <a:gd name="connsiteY947" fmla="*/ 4029170 h 4162697"/>
              <a:gd name="connsiteX948" fmla="*/ 3112731 w 12192000"/>
              <a:gd name="connsiteY948" fmla="*/ 4029170 h 4162697"/>
              <a:gd name="connsiteX949" fmla="*/ 3112731 w 12192000"/>
              <a:gd name="connsiteY949" fmla="*/ 4049282 h 4162697"/>
              <a:gd name="connsiteX950" fmla="*/ 3064521 w 12192000"/>
              <a:gd name="connsiteY950" fmla="*/ 4049282 h 4162697"/>
              <a:gd name="connsiteX951" fmla="*/ 3064521 w 12192000"/>
              <a:gd name="connsiteY951" fmla="*/ 4084477 h 4162697"/>
              <a:gd name="connsiteX952" fmla="*/ 3021071 w 12192000"/>
              <a:gd name="connsiteY952" fmla="*/ 4088054 h 4162697"/>
              <a:gd name="connsiteX953" fmla="*/ 2977976 w 12192000"/>
              <a:gd name="connsiteY953" fmla="*/ 4162697 h 4162697"/>
              <a:gd name="connsiteX954" fmla="*/ 0 w 12192000"/>
              <a:gd name="connsiteY954" fmla="*/ 4162697 h 4162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Lst>
            <a:rect l="l" t="t" r="r" b="b"/>
            <a:pathLst>
              <a:path w="12192000" h="4162697">
                <a:moveTo>
                  <a:pt x="0" y="0"/>
                </a:moveTo>
                <a:lnTo>
                  <a:pt x="12192000" y="0"/>
                </a:lnTo>
                <a:lnTo>
                  <a:pt x="12192000" y="4162697"/>
                </a:lnTo>
                <a:lnTo>
                  <a:pt x="9377368" y="4162697"/>
                </a:lnTo>
                <a:lnTo>
                  <a:pt x="9303751" y="4035188"/>
                </a:lnTo>
                <a:cubicBezTo>
                  <a:pt x="9303751" y="4042400"/>
                  <a:pt x="9303751" y="4049612"/>
                  <a:pt x="9303751" y="4056824"/>
                </a:cubicBezTo>
                <a:cubicBezTo>
                  <a:pt x="9298930" y="4056824"/>
                  <a:pt x="9291699" y="4056824"/>
                  <a:pt x="9286877" y="4056824"/>
                </a:cubicBezTo>
                <a:cubicBezTo>
                  <a:pt x="9286877" y="4054311"/>
                  <a:pt x="9286877" y="4051797"/>
                  <a:pt x="9286877" y="4049282"/>
                </a:cubicBezTo>
                <a:cubicBezTo>
                  <a:pt x="9279646" y="4049282"/>
                  <a:pt x="9272414" y="4049282"/>
                  <a:pt x="9267593" y="4049282"/>
                </a:cubicBezTo>
                <a:cubicBezTo>
                  <a:pt x="9267593" y="4046769"/>
                  <a:pt x="9267593" y="4044255"/>
                  <a:pt x="9267593" y="4041741"/>
                </a:cubicBezTo>
                <a:cubicBezTo>
                  <a:pt x="9245899" y="4041741"/>
                  <a:pt x="9224204" y="4041741"/>
                  <a:pt x="9202509" y="4041741"/>
                </a:cubicBezTo>
                <a:cubicBezTo>
                  <a:pt x="9202509" y="4036713"/>
                  <a:pt x="9202509" y="4034199"/>
                  <a:pt x="9202509" y="4029171"/>
                </a:cubicBezTo>
                <a:cubicBezTo>
                  <a:pt x="9168763" y="4029171"/>
                  <a:pt x="9135015" y="4029171"/>
                  <a:pt x="9101267" y="4029171"/>
                </a:cubicBezTo>
                <a:cubicBezTo>
                  <a:pt x="9101267" y="4036713"/>
                  <a:pt x="9101267" y="4041741"/>
                  <a:pt x="9101267" y="4049282"/>
                </a:cubicBezTo>
                <a:cubicBezTo>
                  <a:pt x="9086804" y="4049282"/>
                  <a:pt x="9069930" y="4049282"/>
                  <a:pt x="9053057" y="4049282"/>
                </a:cubicBezTo>
                <a:cubicBezTo>
                  <a:pt x="9053057" y="4061853"/>
                  <a:pt x="9053057" y="4071908"/>
                  <a:pt x="9053057" y="4084478"/>
                </a:cubicBezTo>
                <a:cubicBezTo>
                  <a:pt x="9021720" y="4086992"/>
                  <a:pt x="8992794" y="4089506"/>
                  <a:pt x="8961457" y="4092020"/>
                </a:cubicBezTo>
                <a:cubicBezTo>
                  <a:pt x="8961457" y="4079450"/>
                  <a:pt x="8961457" y="4069395"/>
                  <a:pt x="8961457" y="4056824"/>
                </a:cubicBezTo>
                <a:cubicBezTo>
                  <a:pt x="8956636" y="4056824"/>
                  <a:pt x="8951815" y="4056824"/>
                  <a:pt x="8946994" y="4056824"/>
                </a:cubicBezTo>
                <a:cubicBezTo>
                  <a:pt x="8946994" y="4049282"/>
                  <a:pt x="8946994" y="4041741"/>
                  <a:pt x="8946994" y="4034199"/>
                </a:cubicBezTo>
                <a:cubicBezTo>
                  <a:pt x="8944584" y="4034199"/>
                  <a:pt x="8942173" y="4034199"/>
                  <a:pt x="8939763" y="4034199"/>
                </a:cubicBezTo>
                <a:cubicBezTo>
                  <a:pt x="8939763" y="4016602"/>
                  <a:pt x="8939763" y="4001518"/>
                  <a:pt x="8939763" y="3986434"/>
                </a:cubicBezTo>
                <a:cubicBezTo>
                  <a:pt x="8937352" y="3986434"/>
                  <a:pt x="8934942" y="3986434"/>
                  <a:pt x="8932531" y="3986434"/>
                </a:cubicBezTo>
                <a:cubicBezTo>
                  <a:pt x="8932531" y="3973865"/>
                  <a:pt x="8932531" y="3958781"/>
                  <a:pt x="8932531" y="3946211"/>
                </a:cubicBezTo>
                <a:cubicBezTo>
                  <a:pt x="8927710" y="3946211"/>
                  <a:pt x="8922888" y="3946211"/>
                  <a:pt x="8918067" y="3946211"/>
                </a:cubicBezTo>
                <a:cubicBezTo>
                  <a:pt x="8918067" y="3946224"/>
                  <a:pt x="8918067" y="3948731"/>
                  <a:pt x="8918067" y="3951239"/>
                </a:cubicBezTo>
                <a:cubicBezTo>
                  <a:pt x="8898783" y="3941183"/>
                  <a:pt x="8881909" y="3931127"/>
                  <a:pt x="8862625" y="3921071"/>
                </a:cubicBezTo>
                <a:cubicBezTo>
                  <a:pt x="8860215" y="3913529"/>
                  <a:pt x="8860215" y="3905987"/>
                  <a:pt x="8857804" y="3898446"/>
                </a:cubicBezTo>
                <a:cubicBezTo>
                  <a:pt x="8857804" y="3905987"/>
                  <a:pt x="8857804" y="3913529"/>
                  <a:pt x="8855394" y="3921071"/>
                </a:cubicBezTo>
                <a:cubicBezTo>
                  <a:pt x="8838520" y="3928613"/>
                  <a:pt x="8819236" y="3938669"/>
                  <a:pt x="8802363" y="3943697"/>
                </a:cubicBezTo>
                <a:cubicBezTo>
                  <a:pt x="8795131" y="3943697"/>
                  <a:pt x="8790310" y="3943697"/>
                  <a:pt x="8785489" y="3943697"/>
                </a:cubicBezTo>
                <a:cubicBezTo>
                  <a:pt x="8785489" y="3958781"/>
                  <a:pt x="8785489" y="3971350"/>
                  <a:pt x="8785489" y="3986434"/>
                </a:cubicBezTo>
                <a:cubicBezTo>
                  <a:pt x="8783079" y="3986434"/>
                  <a:pt x="8780668" y="3986434"/>
                  <a:pt x="8778257" y="3986434"/>
                </a:cubicBezTo>
                <a:cubicBezTo>
                  <a:pt x="8778257" y="4001518"/>
                  <a:pt x="8778257" y="4014087"/>
                  <a:pt x="8778257" y="4029171"/>
                </a:cubicBezTo>
                <a:lnTo>
                  <a:pt x="8768615" y="4029171"/>
                </a:lnTo>
                <a:cubicBezTo>
                  <a:pt x="8768615" y="4039227"/>
                  <a:pt x="8768615" y="4049282"/>
                  <a:pt x="8768615" y="4061853"/>
                </a:cubicBezTo>
                <a:cubicBezTo>
                  <a:pt x="8756563" y="4061853"/>
                  <a:pt x="8744510" y="4061853"/>
                  <a:pt x="8732458" y="4061853"/>
                </a:cubicBezTo>
                <a:cubicBezTo>
                  <a:pt x="8732458" y="4064366"/>
                  <a:pt x="8732458" y="4066881"/>
                  <a:pt x="8732458" y="4069395"/>
                </a:cubicBezTo>
                <a:cubicBezTo>
                  <a:pt x="8698709" y="4064366"/>
                  <a:pt x="8698709" y="4064366"/>
                  <a:pt x="8698709" y="4064366"/>
                </a:cubicBezTo>
                <a:cubicBezTo>
                  <a:pt x="8698709" y="3893418"/>
                  <a:pt x="8698709" y="3893418"/>
                  <a:pt x="8698709" y="3893418"/>
                </a:cubicBezTo>
                <a:lnTo>
                  <a:pt x="8683946" y="3893418"/>
                </a:lnTo>
                <a:cubicBezTo>
                  <a:pt x="8681836" y="3893418"/>
                  <a:pt x="8681836" y="3893418"/>
                  <a:pt x="8681836" y="3893418"/>
                </a:cubicBezTo>
                <a:lnTo>
                  <a:pt x="8664962" y="3902216"/>
                </a:lnTo>
                <a:cubicBezTo>
                  <a:pt x="8662552" y="3903474"/>
                  <a:pt x="8662552" y="3903474"/>
                  <a:pt x="8662552" y="3903474"/>
                </a:cubicBezTo>
                <a:lnTo>
                  <a:pt x="8662552" y="3894675"/>
                </a:lnTo>
                <a:cubicBezTo>
                  <a:pt x="8662552" y="3893418"/>
                  <a:pt x="8662552" y="3893418"/>
                  <a:pt x="8657731" y="3893418"/>
                </a:cubicBezTo>
                <a:lnTo>
                  <a:pt x="8651403" y="3897817"/>
                </a:lnTo>
                <a:cubicBezTo>
                  <a:pt x="8650499" y="3898446"/>
                  <a:pt x="8650499" y="3898446"/>
                  <a:pt x="8650499" y="3898446"/>
                </a:cubicBezTo>
                <a:cubicBezTo>
                  <a:pt x="8650499" y="3991462"/>
                  <a:pt x="8650499" y="3991462"/>
                  <a:pt x="8650499" y="3991462"/>
                </a:cubicBezTo>
                <a:lnTo>
                  <a:pt x="8633626" y="3991462"/>
                </a:lnTo>
                <a:cubicBezTo>
                  <a:pt x="8631215" y="3991462"/>
                  <a:pt x="8631215" y="3991462"/>
                  <a:pt x="8631215" y="3991462"/>
                </a:cubicBezTo>
                <a:cubicBezTo>
                  <a:pt x="8631215" y="3848167"/>
                  <a:pt x="8631215" y="3848167"/>
                  <a:pt x="8631215" y="3848167"/>
                </a:cubicBezTo>
                <a:lnTo>
                  <a:pt x="8620669" y="3848167"/>
                </a:lnTo>
                <a:cubicBezTo>
                  <a:pt x="8619163" y="3848167"/>
                  <a:pt x="8619163" y="3848167"/>
                  <a:pt x="8619163" y="3848167"/>
                </a:cubicBezTo>
                <a:cubicBezTo>
                  <a:pt x="8619163" y="3750123"/>
                  <a:pt x="8619163" y="3750123"/>
                  <a:pt x="8619163" y="3750123"/>
                </a:cubicBezTo>
                <a:cubicBezTo>
                  <a:pt x="8578184" y="3750123"/>
                  <a:pt x="8578184" y="3750123"/>
                  <a:pt x="8578184" y="3750123"/>
                </a:cubicBezTo>
                <a:lnTo>
                  <a:pt x="8578184" y="3736925"/>
                </a:lnTo>
                <a:cubicBezTo>
                  <a:pt x="8578184" y="3735039"/>
                  <a:pt x="8578184" y="3735039"/>
                  <a:pt x="8578184" y="3735039"/>
                </a:cubicBezTo>
                <a:cubicBezTo>
                  <a:pt x="8537204" y="3735039"/>
                  <a:pt x="8537204" y="3735039"/>
                  <a:pt x="8537204" y="3735039"/>
                </a:cubicBezTo>
                <a:lnTo>
                  <a:pt x="8522441" y="3748238"/>
                </a:lnTo>
                <a:cubicBezTo>
                  <a:pt x="8520331" y="3750123"/>
                  <a:pt x="8520331" y="3750123"/>
                  <a:pt x="8520331" y="3750123"/>
                </a:cubicBezTo>
                <a:cubicBezTo>
                  <a:pt x="8488994" y="3750123"/>
                  <a:pt x="8488994" y="3750123"/>
                  <a:pt x="8488994" y="3750123"/>
                </a:cubicBezTo>
                <a:cubicBezTo>
                  <a:pt x="8464889" y="3762692"/>
                  <a:pt x="8464889" y="3762692"/>
                  <a:pt x="8464889" y="3762692"/>
                </a:cubicBezTo>
                <a:cubicBezTo>
                  <a:pt x="8464889" y="3853195"/>
                  <a:pt x="8464889" y="3853195"/>
                  <a:pt x="8464889" y="3853195"/>
                </a:cubicBezTo>
                <a:lnTo>
                  <a:pt x="8448015" y="3853195"/>
                </a:lnTo>
                <a:cubicBezTo>
                  <a:pt x="8445605" y="3853195"/>
                  <a:pt x="8445605" y="3853195"/>
                  <a:pt x="8445605" y="3853195"/>
                </a:cubicBezTo>
                <a:cubicBezTo>
                  <a:pt x="8445605" y="3772749"/>
                  <a:pt x="8445605" y="3772749"/>
                  <a:pt x="8445605" y="3772749"/>
                </a:cubicBezTo>
                <a:cubicBezTo>
                  <a:pt x="8337131" y="3772749"/>
                  <a:pt x="8337131" y="3772749"/>
                  <a:pt x="8337131" y="3772749"/>
                </a:cubicBezTo>
                <a:cubicBezTo>
                  <a:pt x="8337131" y="3833084"/>
                  <a:pt x="8337131" y="3833084"/>
                  <a:pt x="8332310" y="3833084"/>
                </a:cubicBezTo>
                <a:lnTo>
                  <a:pt x="8332310" y="3824284"/>
                </a:lnTo>
                <a:cubicBezTo>
                  <a:pt x="8332310" y="3823028"/>
                  <a:pt x="8332310" y="3823028"/>
                  <a:pt x="8332310" y="3823028"/>
                </a:cubicBezTo>
                <a:lnTo>
                  <a:pt x="8319655" y="3823028"/>
                </a:lnTo>
                <a:cubicBezTo>
                  <a:pt x="8317847" y="3823028"/>
                  <a:pt x="8317847" y="3823028"/>
                  <a:pt x="8317847" y="3823028"/>
                </a:cubicBezTo>
                <a:lnTo>
                  <a:pt x="8317847" y="3831826"/>
                </a:lnTo>
                <a:cubicBezTo>
                  <a:pt x="8317847" y="3833084"/>
                  <a:pt x="8317847" y="3833084"/>
                  <a:pt x="8317847" y="3833084"/>
                </a:cubicBezTo>
                <a:lnTo>
                  <a:pt x="8307301" y="3833084"/>
                </a:lnTo>
                <a:cubicBezTo>
                  <a:pt x="8305794" y="3833084"/>
                  <a:pt x="8305794" y="3833084"/>
                  <a:pt x="8305794" y="3833084"/>
                </a:cubicBezTo>
                <a:lnTo>
                  <a:pt x="8305794" y="3841882"/>
                </a:lnTo>
                <a:cubicBezTo>
                  <a:pt x="8305794" y="3843139"/>
                  <a:pt x="8305794" y="3843139"/>
                  <a:pt x="8305794" y="3843139"/>
                </a:cubicBezTo>
                <a:cubicBezTo>
                  <a:pt x="8279279" y="3843139"/>
                  <a:pt x="8279279" y="3843139"/>
                  <a:pt x="8279279" y="3843139"/>
                </a:cubicBezTo>
                <a:lnTo>
                  <a:pt x="8279279" y="3829941"/>
                </a:lnTo>
                <a:cubicBezTo>
                  <a:pt x="8279279" y="3828055"/>
                  <a:pt x="8279279" y="3828055"/>
                  <a:pt x="8279279" y="3828055"/>
                </a:cubicBezTo>
                <a:lnTo>
                  <a:pt x="8266624" y="3828055"/>
                </a:lnTo>
                <a:cubicBezTo>
                  <a:pt x="8264816" y="3828055"/>
                  <a:pt x="8264816" y="3828055"/>
                  <a:pt x="8264816" y="3828055"/>
                </a:cubicBezTo>
                <a:lnTo>
                  <a:pt x="8264816" y="3821456"/>
                </a:lnTo>
                <a:cubicBezTo>
                  <a:pt x="8264816" y="3820513"/>
                  <a:pt x="8264816" y="3820513"/>
                  <a:pt x="8264816" y="3820513"/>
                </a:cubicBezTo>
                <a:lnTo>
                  <a:pt x="8247942" y="3820513"/>
                </a:lnTo>
                <a:cubicBezTo>
                  <a:pt x="8245532" y="3820513"/>
                  <a:pt x="8245532" y="3820513"/>
                  <a:pt x="8245532" y="3820513"/>
                </a:cubicBezTo>
                <a:lnTo>
                  <a:pt x="8245532" y="3827113"/>
                </a:lnTo>
                <a:cubicBezTo>
                  <a:pt x="8245532" y="3828055"/>
                  <a:pt x="8245532" y="3828055"/>
                  <a:pt x="8245532" y="3828055"/>
                </a:cubicBezTo>
                <a:lnTo>
                  <a:pt x="8239204" y="3828055"/>
                </a:lnTo>
                <a:cubicBezTo>
                  <a:pt x="8238300" y="3828055"/>
                  <a:pt x="8238300" y="3828055"/>
                  <a:pt x="8238300" y="3828055"/>
                </a:cubicBezTo>
                <a:lnTo>
                  <a:pt x="8238300" y="3836855"/>
                </a:lnTo>
                <a:cubicBezTo>
                  <a:pt x="8238300" y="3838111"/>
                  <a:pt x="8238300" y="3838111"/>
                  <a:pt x="8238300" y="3838111"/>
                </a:cubicBezTo>
                <a:cubicBezTo>
                  <a:pt x="8206963" y="3848167"/>
                  <a:pt x="8206963" y="3848167"/>
                  <a:pt x="8206963" y="3848167"/>
                </a:cubicBezTo>
                <a:lnTo>
                  <a:pt x="8206963" y="3859166"/>
                </a:lnTo>
                <a:cubicBezTo>
                  <a:pt x="8206963" y="3860737"/>
                  <a:pt x="8206963" y="3860737"/>
                  <a:pt x="8206963" y="3860737"/>
                </a:cubicBezTo>
                <a:cubicBezTo>
                  <a:pt x="8180448" y="3860737"/>
                  <a:pt x="8180448" y="3860737"/>
                  <a:pt x="8182858" y="3853195"/>
                </a:cubicBezTo>
                <a:lnTo>
                  <a:pt x="8172312" y="3844396"/>
                </a:lnTo>
                <a:cubicBezTo>
                  <a:pt x="8170806" y="3843139"/>
                  <a:pt x="8170806" y="3843139"/>
                  <a:pt x="8170806" y="3843139"/>
                </a:cubicBezTo>
                <a:cubicBezTo>
                  <a:pt x="8170806" y="3805429"/>
                  <a:pt x="8170806" y="3805429"/>
                  <a:pt x="8170806" y="3805429"/>
                </a:cubicBezTo>
                <a:lnTo>
                  <a:pt x="8162368" y="3805429"/>
                </a:lnTo>
                <a:cubicBezTo>
                  <a:pt x="8161164" y="3805429"/>
                  <a:pt x="8161164" y="3805429"/>
                  <a:pt x="8161164" y="3810458"/>
                </a:cubicBezTo>
                <a:lnTo>
                  <a:pt x="8150617" y="3810458"/>
                </a:lnTo>
                <a:cubicBezTo>
                  <a:pt x="8149110" y="3810458"/>
                  <a:pt x="8149110" y="3810458"/>
                  <a:pt x="8149110" y="3805429"/>
                </a:cubicBezTo>
                <a:lnTo>
                  <a:pt x="8140674" y="3805429"/>
                </a:lnTo>
                <a:cubicBezTo>
                  <a:pt x="8139468" y="3805429"/>
                  <a:pt x="8139468" y="3805429"/>
                  <a:pt x="8139468" y="3805429"/>
                </a:cubicBezTo>
                <a:cubicBezTo>
                  <a:pt x="8139468" y="3838111"/>
                  <a:pt x="8139468" y="3838111"/>
                  <a:pt x="8139468" y="3838111"/>
                </a:cubicBezTo>
                <a:lnTo>
                  <a:pt x="8126813" y="3838111"/>
                </a:lnTo>
                <a:cubicBezTo>
                  <a:pt x="8125005" y="3838111"/>
                  <a:pt x="8125005" y="3838111"/>
                  <a:pt x="8125005" y="3838111"/>
                </a:cubicBezTo>
                <a:lnTo>
                  <a:pt x="8116569" y="3833712"/>
                </a:lnTo>
                <a:cubicBezTo>
                  <a:pt x="8115363" y="3833084"/>
                  <a:pt x="8115363" y="3833084"/>
                  <a:pt x="8115363" y="3833084"/>
                </a:cubicBezTo>
                <a:lnTo>
                  <a:pt x="8104817" y="3837483"/>
                </a:lnTo>
                <a:cubicBezTo>
                  <a:pt x="8103310" y="3838111"/>
                  <a:pt x="8103310" y="3838111"/>
                  <a:pt x="8103310" y="3838111"/>
                </a:cubicBezTo>
                <a:lnTo>
                  <a:pt x="8103310" y="3855708"/>
                </a:lnTo>
                <a:cubicBezTo>
                  <a:pt x="8103310" y="3858223"/>
                  <a:pt x="8103310" y="3858223"/>
                  <a:pt x="8098489" y="3858223"/>
                </a:cubicBezTo>
                <a:lnTo>
                  <a:pt x="8098489" y="3849424"/>
                </a:lnTo>
                <a:cubicBezTo>
                  <a:pt x="8098489" y="3848167"/>
                  <a:pt x="8098489" y="3848167"/>
                  <a:pt x="8098489" y="3848167"/>
                </a:cubicBezTo>
                <a:lnTo>
                  <a:pt x="8090053" y="3848167"/>
                </a:lnTo>
                <a:cubicBezTo>
                  <a:pt x="8088847" y="3848167"/>
                  <a:pt x="8088847" y="3848167"/>
                  <a:pt x="8088847" y="3848167"/>
                </a:cubicBezTo>
                <a:cubicBezTo>
                  <a:pt x="8088847" y="3898446"/>
                  <a:pt x="8088847" y="3898446"/>
                  <a:pt x="8086437" y="3898446"/>
                </a:cubicBezTo>
                <a:lnTo>
                  <a:pt x="8086437" y="3916044"/>
                </a:lnTo>
                <a:cubicBezTo>
                  <a:pt x="8086437" y="3918558"/>
                  <a:pt x="8086437" y="3918558"/>
                  <a:pt x="8086437" y="3918558"/>
                </a:cubicBezTo>
                <a:lnTo>
                  <a:pt x="8078001" y="3918558"/>
                </a:lnTo>
                <a:cubicBezTo>
                  <a:pt x="8076795" y="3918558"/>
                  <a:pt x="8076795" y="3918558"/>
                  <a:pt x="8076795" y="3918558"/>
                </a:cubicBezTo>
                <a:cubicBezTo>
                  <a:pt x="8076795" y="4044255"/>
                  <a:pt x="8076795" y="4044255"/>
                  <a:pt x="8076795" y="4044255"/>
                </a:cubicBezTo>
                <a:lnTo>
                  <a:pt x="8064140" y="4044255"/>
                </a:lnTo>
                <a:cubicBezTo>
                  <a:pt x="8062332" y="4044255"/>
                  <a:pt x="8062332" y="4044255"/>
                  <a:pt x="8062332" y="4044255"/>
                </a:cubicBezTo>
                <a:lnTo>
                  <a:pt x="8062332" y="4053053"/>
                </a:lnTo>
                <a:cubicBezTo>
                  <a:pt x="8062332" y="4054311"/>
                  <a:pt x="8062332" y="4054311"/>
                  <a:pt x="8062332" y="4054311"/>
                </a:cubicBezTo>
                <a:cubicBezTo>
                  <a:pt x="8040637" y="4054311"/>
                  <a:pt x="8040637" y="4054311"/>
                  <a:pt x="8040637" y="4056824"/>
                </a:cubicBezTo>
                <a:lnTo>
                  <a:pt x="8032200" y="4056824"/>
                </a:lnTo>
                <a:cubicBezTo>
                  <a:pt x="8030995" y="4056824"/>
                  <a:pt x="8030995" y="4056824"/>
                  <a:pt x="8030995" y="4056824"/>
                </a:cubicBezTo>
                <a:cubicBezTo>
                  <a:pt x="8030995" y="4081964"/>
                  <a:pt x="8030995" y="4081964"/>
                  <a:pt x="8035816" y="4081964"/>
                </a:cubicBezTo>
                <a:cubicBezTo>
                  <a:pt x="8035816" y="4104590"/>
                  <a:pt x="8035816" y="4104590"/>
                  <a:pt x="8035816" y="4104590"/>
                </a:cubicBezTo>
                <a:lnTo>
                  <a:pt x="8021051" y="4113389"/>
                </a:lnTo>
                <a:cubicBezTo>
                  <a:pt x="8018942" y="4114645"/>
                  <a:pt x="8018942" y="4114645"/>
                  <a:pt x="8018942" y="4114645"/>
                </a:cubicBezTo>
                <a:lnTo>
                  <a:pt x="8018942" y="4130044"/>
                </a:lnTo>
                <a:cubicBezTo>
                  <a:pt x="8018942" y="4132243"/>
                  <a:pt x="8018942" y="4132243"/>
                  <a:pt x="8018942" y="4132243"/>
                </a:cubicBezTo>
                <a:lnTo>
                  <a:pt x="8006288" y="4132243"/>
                </a:lnTo>
                <a:cubicBezTo>
                  <a:pt x="8004479" y="4132243"/>
                  <a:pt x="8004479" y="4132243"/>
                  <a:pt x="8004479" y="4132243"/>
                </a:cubicBezTo>
                <a:lnTo>
                  <a:pt x="8004479" y="4116845"/>
                </a:lnTo>
                <a:cubicBezTo>
                  <a:pt x="8004479" y="4114645"/>
                  <a:pt x="8004479" y="4114645"/>
                  <a:pt x="8004479" y="4114645"/>
                </a:cubicBezTo>
                <a:lnTo>
                  <a:pt x="7991823" y="4114645"/>
                </a:lnTo>
                <a:cubicBezTo>
                  <a:pt x="7990016" y="4114645"/>
                  <a:pt x="7990016" y="4114645"/>
                  <a:pt x="7990016" y="4109618"/>
                </a:cubicBezTo>
                <a:lnTo>
                  <a:pt x="7975252" y="4109618"/>
                </a:lnTo>
                <a:cubicBezTo>
                  <a:pt x="7973143" y="4109618"/>
                  <a:pt x="7973143" y="4109618"/>
                  <a:pt x="7973143" y="4109618"/>
                </a:cubicBezTo>
                <a:cubicBezTo>
                  <a:pt x="7973143" y="4049282"/>
                  <a:pt x="7973143" y="4049282"/>
                  <a:pt x="7973143" y="4049282"/>
                </a:cubicBezTo>
                <a:lnTo>
                  <a:pt x="7977964" y="4044255"/>
                </a:lnTo>
                <a:lnTo>
                  <a:pt x="7977964" y="4031057"/>
                </a:lnTo>
                <a:cubicBezTo>
                  <a:pt x="7977964" y="4029171"/>
                  <a:pt x="7977964" y="4029171"/>
                  <a:pt x="7973143" y="4029171"/>
                </a:cubicBezTo>
                <a:lnTo>
                  <a:pt x="7973143" y="4022572"/>
                </a:lnTo>
                <a:cubicBezTo>
                  <a:pt x="7973143" y="4021629"/>
                  <a:pt x="7973143" y="4021629"/>
                  <a:pt x="7977964" y="4021629"/>
                </a:cubicBezTo>
                <a:lnTo>
                  <a:pt x="7977964" y="4004032"/>
                </a:lnTo>
                <a:cubicBezTo>
                  <a:pt x="7977964" y="4001518"/>
                  <a:pt x="7977964" y="4001518"/>
                  <a:pt x="7977964" y="4001518"/>
                </a:cubicBezTo>
                <a:cubicBezTo>
                  <a:pt x="7956269" y="4001518"/>
                  <a:pt x="7956269" y="4001518"/>
                  <a:pt x="7956269" y="4001518"/>
                </a:cubicBezTo>
                <a:lnTo>
                  <a:pt x="7956269" y="3990520"/>
                </a:lnTo>
                <a:cubicBezTo>
                  <a:pt x="7956269" y="3988948"/>
                  <a:pt x="7956269" y="3988948"/>
                  <a:pt x="7956269" y="3988948"/>
                </a:cubicBezTo>
                <a:cubicBezTo>
                  <a:pt x="7915289" y="3988948"/>
                  <a:pt x="7915289" y="3988948"/>
                  <a:pt x="7915289" y="3988948"/>
                </a:cubicBezTo>
                <a:lnTo>
                  <a:pt x="7915289" y="4004346"/>
                </a:lnTo>
                <a:cubicBezTo>
                  <a:pt x="7915289" y="4006545"/>
                  <a:pt x="7915289" y="4006545"/>
                  <a:pt x="7915289" y="4006545"/>
                </a:cubicBezTo>
                <a:lnTo>
                  <a:pt x="7898416" y="4006545"/>
                </a:lnTo>
                <a:cubicBezTo>
                  <a:pt x="7896005" y="4006545"/>
                  <a:pt x="7896005" y="4006545"/>
                  <a:pt x="7896005" y="4006545"/>
                </a:cubicBezTo>
                <a:lnTo>
                  <a:pt x="7896005" y="4015345"/>
                </a:lnTo>
                <a:cubicBezTo>
                  <a:pt x="7896005" y="4016602"/>
                  <a:pt x="7896005" y="4016602"/>
                  <a:pt x="7896005" y="4016602"/>
                </a:cubicBezTo>
                <a:lnTo>
                  <a:pt x="7889678" y="4016602"/>
                </a:lnTo>
                <a:cubicBezTo>
                  <a:pt x="7888774" y="4016602"/>
                  <a:pt x="7888774" y="4016602"/>
                  <a:pt x="7888774" y="4011574"/>
                </a:cubicBezTo>
                <a:lnTo>
                  <a:pt x="7880338" y="4011574"/>
                </a:lnTo>
                <a:cubicBezTo>
                  <a:pt x="7879132" y="4011574"/>
                  <a:pt x="7879132" y="4011574"/>
                  <a:pt x="7879132" y="4011574"/>
                </a:cubicBezTo>
                <a:cubicBezTo>
                  <a:pt x="7879132" y="3976379"/>
                  <a:pt x="7879132" y="3976379"/>
                  <a:pt x="7883953" y="3976379"/>
                </a:cubicBezTo>
                <a:lnTo>
                  <a:pt x="7883953" y="3963180"/>
                </a:lnTo>
                <a:cubicBezTo>
                  <a:pt x="7883953" y="3961295"/>
                  <a:pt x="7883953" y="3961295"/>
                  <a:pt x="7879132" y="3961295"/>
                </a:cubicBezTo>
                <a:cubicBezTo>
                  <a:pt x="7874311" y="3936155"/>
                  <a:pt x="7874311" y="3936155"/>
                  <a:pt x="7874311" y="3936155"/>
                </a:cubicBezTo>
                <a:cubicBezTo>
                  <a:pt x="7871900" y="3961295"/>
                  <a:pt x="7871900" y="3961295"/>
                  <a:pt x="7867079" y="3961295"/>
                </a:cubicBezTo>
                <a:lnTo>
                  <a:pt x="7864970" y="3952495"/>
                </a:lnTo>
                <a:cubicBezTo>
                  <a:pt x="7864669" y="3951239"/>
                  <a:pt x="7864669" y="3951239"/>
                  <a:pt x="7864669" y="3951239"/>
                </a:cubicBezTo>
                <a:lnTo>
                  <a:pt x="7862560" y="3942440"/>
                </a:lnTo>
                <a:cubicBezTo>
                  <a:pt x="7862258" y="3941183"/>
                  <a:pt x="7862258" y="3941183"/>
                  <a:pt x="7862258" y="3941183"/>
                </a:cubicBezTo>
                <a:lnTo>
                  <a:pt x="7853822" y="3932384"/>
                </a:lnTo>
                <a:cubicBezTo>
                  <a:pt x="7852616" y="3931127"/>
                  <a:pt x="7852616" y="3931127"/>
                  <a:pt x="7852616" y="3931127"/>
                </a:cubicBezTo>
                <a:lnTo>
                  <a:pt x="7844180" y="3922329"/>
                </a:lnTo>
                <a:cubicBezTo>
                  <a:pt x="7842974" y="3921071"/>
                  <a:pt x="7842974" y="3921071"/>
                  <a:pt x="7842974" y="3921071"/>
                </a:cubicBezTo>
                <a:lnTo>
                  <a:pt x="7832428" y="3912273"/>
                </a:lnTo>
                <a:cubicBezTo>
                  <a:pt x="7830922" y="3911016"/>
                  <a:pt x="7830922" y="3911016"/>
                  <a:pt x="7830922" y="3911016"/>
                </a:cubicBezTo>
                <a:lnTo>
                  <a:pt x="7826703" y="3904416"/>
                </a:lnTo>
                <a:cubicBezTo>
                  <a:pt x="7826101" y="3903474"/>
                  <a:pt x="7826101" y="3903474"/>
                  <a:pt x="7826101" y="3903474"/>
                </a:cubicBezTo>
                <a:lnTo>
                  <a:pt x="7821882" y="3888076"/>
                </a:lnTo>
                <a:cubicBezTo>
                  <a:pt x="7821280" y="3885876"/>
                  <a:pt x="7821280" y="3885876"/>
                  <a:pt x="7821280" y="3885876"/>
                </a:cubicBezTo>
                <a:lnTo>
                  <a:pt x="7817061" y="3901275"/>
                </a:lnTo>
                <a:cubicBezTo>
                  <a:pt x="7816459" y="3903474"/>
                  <a:pt x="7816459" y="3903474"/>
                  <a:pt x="7816459" y="3903474"/>
                </a:cubicBezTo>
                <a:lnTo>
                  <a:pt x="7810131" y="3912273"/>
                </a:lnTo>
                <a:cubicBezTo>
                  <a:pt x="7809227" y="3913529"/>
                  <a:pt x="7809227" y="3913529"/>
                  <a:pt x="7809227" y="3913529"/>
                </a:cubicBezTo>
                <a:lnTo>
                  <a:pt x="7796572" y="3922329"/>
                </a:lnTo>
                <a:cubicBezTo>
                  <a:pt x="7794764" y="3923586"/>
                  <a:pt x="7794764" y="3923586"/>
                  <a:pt x="7794764" y="3923586"/>
                </a:cubicBezTo>
                <a:lnTo>
                  <a:pt x="7784218" y="3930184"/>
                </a:lnTo>
                <a:cubicBezTo>
                  <a:pt x="7782711" y="3931127"/>
                  <a:pt x="7782711" y="3931127"/>
                  <a:pt x="7782711" y="3931127"/>
                </a:cubicBezTo>
                <a:lnTo>
                  <a:pt x="7778493" y="3939926"/>
                </a:lnTo>
                <a:cubicBezTo>
                  <a:pt x="7777890" y="3941183"/>
                  <a:pt x="7777890" y="3941183"/>
                  <a:pt x="7777890" y="3941183"/>
                </a:cubicBezTo>
                <a:lnTo>
                  <a:pt x="7773672" y="3949982"/>
                </a:lnTo>
                <a:cubicBezTo>
                  <a:pt x="7773069" y="3951239"/>
                  <a:pt x="7773069" y="3951239"/>
                  <a:pt x="7773069" y="3951239"/>
                </a:cubicBezTo>
                <a:lnTo>
                  <a:pt x="7770959" y="3957838"/>
                </a:lnTo>
                <a:cubicBezTo>
                  <a:pt x="7770659" y="3958781"/>
                  <a:pt x="7770659" y="3958781"/>
                  <a:pt x="7768248" y="3961295"/>
                </a:cubicBezTo>
                <a:cubicBezTo>
                  <a:pt x="7763427" y="3936155"/>
                  <a:pt x="7763427" y="3936155"/>
                  <a:pt x="7763427" y="3936155"/>
                </a:cubicBezTo>
                <a:cubicBezTo>
                  <a:pt x="7758606" y="3961295"/>
                  <a:pt x="7758606" y="3961295"/>
                  <a:pt x="7758606" y="3961295"/>
                </a:cubicBezTo>
                <a:lnTo>
                  <a:pt x="7753784" y="3958781"/>
                </a:lnTo>
                <a:lnTo>
                  <a:pt x="7753784" y="3971979"/>
                </a:lnTo>
                <a:cubicBezTo>
                  <a:pt x="7753784" y="3973865"/>
                  <a:pt x="7753784" y="3973865"/>
                  <a:pt x="7758606" y="3973865"/>
                </a:cubicBezTo>
                <a:cubicBezTo>
                  <a:pt x="7758606" y="4016602"/>
                  <a:pt x="7758606" y="4016602"/>
                  <a:pt x="7758606" y="4016602"/>
                </a:cubicBezTo>
                <a:cubicBezTo>
                  <a:pt x="7734500" y="4016602"/>
                  <a:pt x="7734500" y="4016602"/>
                  <a:pt x="7734500" y="4016602"/>
                </a:cubicBezTo>
                <a:lnTo>
                  <a:pt x="7734500" y="4023201"/>
                </a:lnTo>
                <a:cubicBezTo>
                  <a:pt x="7734500" y="4024144"/>
                  <a:pt x="7734500" y="4024144"/>
                  <a:pt x="7734500" y="4024144"/>
                </a:cubicBezTo>
                <a:cubicBezTo>
                  <a:pt x="7695932" y="4024144"/>
                  <a:pt x="7695932" y="4024144"/>
                  <a:pt x="7695932" y="4024144"/>
                </a:cubicBezTo>
                <a:cubicBezTo>
                  <a:pt x="7695932" y="4104590"/>
                  <a:pt x="7695932" y="4104590"/>
                  <a:pt x="7695932" y="4104590"/>
                </a:cubicBezTo>
                <a:cubicBezTo>
                  <a:pt x="7654953" y="4104590"/>
                  <a:pt x="7654953" y="4104590"/>
                  <a:pt x="7654953" y="4104590"/>
                </a:cubicBezTo>
                <a:cubicBezTo>
                  <a:pt x="7654953" y="4159897"/>
                  <a:pt x="7654953" y="4159897"/>
                  <a:pt x="7645311" y="4157382"/>
                </a:cubicBezTo>
                <a:lnTo>
                  <a:pt x="7645311" y="4148584"/>
                </a:lnTo>
                <a:cubicBezTo>
                  <a:pt x="7645311" y="4147327"/>
                  <a:pt x="7645311" y="4147327"/>
                  <a:pt x="7645311" y="4147327"/>
                </a:cubicBezTo>
                <a:lnTo>
                  <a:pt x="7638984" y="4147327"/>
                </a:lnTo>
                <a:cubicBezTo>
                  <a:pt x="7638080" y="4147327"/>
                  <a:pt x="7638080" y="4147327"/>
                  <a:pt x="7638080" y="4147327"/>
                </a:cubicBezTo>
                <a:lnTo>
                  <a:pt x="7638080" y="4162697"/>
                </a:lnTo>
                <a:lnTo>
                  <a:pt x="7628438" y="4162697"/>
                </a:lnTo>
                <a:lnTo>
                  <a:pt x="7628438" y="4143124"/>
                </a:lnTo>
                <a:cubicBezTo>
                  <a:pt x="7628438" y="4127215"/>
                  <a:pt x="7628438" y="4127215"/>
                  <a:pt x="7628438" y="4127215"/>
                </a:cubicBezTo>
                <a:cubicBezTo>
                  <a:pt x="7601922" y="4092020"/>
                  <a:pt x="7601922" y="4092020"/>
                  <a:pt x="7601922" y="4092020"/>
                </a:cubicBezTo>
                <a:lnTo>
                  <a:pt x="7593485" y="4092020"/>
                </a:lnTo>
                <a:cubicBezTo>
                  <a:pt x="7592280" y="4092020"/>
                  <a:pt x="7592280" y="4092020"/>
                  <a:pt x="7592280" y="4086992"/>
                </a:cubicBezTo>
                <a:lnTo>
                  <a:pt x="7579624" y="4086992"/>
                </a:lnTo>
                <a:cubicBezTo>
                  <a:pt x="7577817" y="4086992"/>
                  <a:pt x="7577817" y="4086992"/>
                  <a:pt x="7577817" y="4086992"/>
                </a:cubicBezTo>
                <a:lnTo>
                  <a:pt x="7577817" y="4078193"/>
                </a:lnTo>
                <a:cubicBezTo>
                  <a:pt x="7577817" y="4076937"/>
                  <a:pt x="7577817" y="4076937"/>
                  <a:pt x="7577817" y="4076937"/>
                </a:cubicBezTo>
                <a:lnTo>
                  <a:pt x="7563052" y="4076937"/>
                </a:lnTo>
                <a:cubicBezTo>
                  <a:pt x="7560942" y="4076937"/>
                  <a:pt x="7560942" y="4076937"/>
                  <a:pt x="7560942" y="4076937"/>
                </a:cubicBezTo>
                <a:lnTo>
                  <a:pt x="7552506" y="4081336"/>
                </a:lnTo>
                <a:cubicBezTo>
                  <a:pt x="7551300" y="4081964"/>
                  <a:pt x="7551300" y="4081964"/>
                  <a:pt x="7551300" y="4081964"/>
                </a:cubicBezTo>
                <a:lnTo>
                  <a:pt x="7551300" y="4092963"/>
                </a:lnTo>
                <a:cubicBezTo>
                  <a:pt x="7551300" y="4094534"/>
                  <a:pt x="7551300" y="4094534"/>
                  <a:pt x="7551300" y="4094534"/>
                </a:cubicBezTo>
                <a:lnTo>
                  <a:pt x="7542864" y="4094534"/>
                </a:lnTo>
                <a:cubicBezTo>
                  <a:pt x="7541658" y="4094534"/>
                  <a:pt x="7541658" y="4094534"/>
                  <a:pt x="7541658" y="4094534"/>
                </a:cubicBezTo>
                <a:cubicBezTo>
                  <a:pt x="7541658" y="4066881"/>
                  <a:pt x="7541658" y="4066881"/>
                  <a:pt x="7541658" y="4066881"/>
                </a:cubicBezTo>
                <a:lnTo>
                  <a:pt x="7550095" y="4066881"/>
                </a:lnTo>
                <a:cubicBezTo>
                  <a:pt x="7551300" y="4066881"/>
                  <a:pt x="7551300" y="4066881"/>
                  <a:pt x="7551300" y="4061853"/>
                </a:cubicBezTo>
                <a:cubicBezTo>
                  <a:pt x="7524785" y="4039227"/>
                  <a:pt x="7524785" y="4039227"/>
                  <a:pt x="7524785" y="4039227"/>
                </a:cubicBezTo>
                <a:lnTo>
                  <a:pt x="7524785" y="4030428"/>
                </a:lnTo>
                <a:cubicBezTo>
                  <a:pt x="7524785" y="4029171"/>
                  <a:pt x="7524785" y="4029171"/>
                  <a:pt x="7524785" y="4029171"/>
                </a:cubicBezTo>
                <a:lnTo>
                  <a:pt x="7533222" y="4029171"/>
                </a:lnTo>
                <a:cubicBezTo>
                  <a:pt x="7534427" y="4029171"/>
                  <a:pt x="7534427" y="4029171"/>
                  <a:pt x="7534427" y="4029171"/>
                </a:cubicBezTo>
                <a:lnTo>
                  <a:pt x="7534427" y="4022572"/>
                </a:lnTo>
                <a:cubicBezTo>
                  <a:pt x="7534427" y="4021629"/>
                  <a:pt x="7534427" y="4021629"/>
                  <a:pt x="7534427" y="4021629"/>
                </a:cubicBezTo>
                <a:lnTo>
                  <a:pt x="7525990" y="4021629"/>
                </a:lnTo>
                <a:cubicBezTo>
                  <a:pt x="7524785" y="4021629"/>
                  <a:pt x="7524785" y="4021629"/>
                  <a:pt x="7524785" y="4021629"/>
                </a:cubicBezTo>
                <a:lnTo>
                  <a:pt x="7524785" y="4012831"/>
                </a:lnTo>
                <a:cubicBezTo>
                  <a:pt x="7524785" y="4011574"/>
                  <a:pt x="7524785" y="4011574"/>
                  <a:pt x="7524785" y="4011574"/>
                </a:cubicBezTo>
                <a:lnTo>
                  <a:pt x="7533222" y="4011574"/>
                </a:lnTo>
                <a:cubicBezTo>
                  <a:pt x="7534427" y="4011574"/>
                  <a:pt x="7534427" y="4011574"/>
                  <a:pt x="7534427" y="4011574"/>
                </a:cubicBezTo>
                <a:lnTo>
                  <a:pt x="7534427" y="4002774"/>
                </a:lnTo>
                <a:cubicBezTo>
                  <a:pt x="7534427" y="4001518"/>
                  <a:pt x="7534427" y="4001518"/>
                  <a:pt x="7534427" y="4001518"/>
                </a:cubicBezTo>
                <a:lnTo>
                  <a:pt x="7525990" y="4001518"/>
                </a:lnTo>
                <a:cubicBezTo>
                  <a:pt x="7524785" y="4001518"/>
                  <a:pt x="7524785" y="4001518"/>
                  <a:pt x="7524785" y="4001518"/>
                </a:cubicBezTo>
                <a:lnTo>
                  <a:pt x="7524785" y="3992719"/>
                </a:lnTo>
                <a:cubicBezTo>
                  <a:pt x="7524785" y="3991462"/>
                  <a:pt x="7524785" y="3991462"/>
                  <a:pt x="7524785" y="3991462"/>
                </a:cubicBezTo>
                <a:lnTo>
                  <a:pt x="7533222" y="3991462"/>
                </a:lnTo>
                <a:cubicBezTo>
                  <a:pt x="7534427" y="3991462"/>
                  <a:pt x="7534427" y="3991462"/>
                  <a:pt x="7534427" y="3991462"/>
                </a:cubicBezTo>
                <a:lnTo>
                  <a:pt x="7534427" y="3984863"/>
                </a:lnTo>
                <a:cubicBezTo>
                  <a:pt x="7534427" y="3983921"/>
                  <a:pt x="7534427" y="3983921"/>
                  <a:pt x="7534427" y="3983921"/>
                </a:cubicBezTo>
                <a:lnTo>
                  <a:pt x="7525990" y="3983921"/>
                </a:lnTo>
                <a:cubicBezTo>
                  <a:pt x="7524785" y="3983921"/>
                  <a:pt x="7524785" y="3983921"/>
                  <a:pt x="7524785" y="3983921"/>
                </a:cubicBezTo>
                <a:lnTo>
                  <a:pt x="7524785" y="3975121"/>
                </a:lnTo>
                <a:cubicBezTo>
                  <a:pt x="7524785" y="3973865"/>
                  <a:pt x="7524785" y="3973865"/>
                  <a:pt x="7524785" y="3973865"/>
                </a:cubicBezTo>
                <a:lnTo>
                  <a:pt x="7533222" y="3973865"/>
                </a:lnTo>
                <a:cubicBezTo>
                  <a:pt x="7534427" y="3973865"/>
                  <a:pt x="7534427" y="3973865"/>
                  <a:pt x="7534427" y="3973865"/>
                </a:cubicBezTo>
                <a:lnTo>
                  <a:pt x="7534427" y="3965066"/>
                </a:lnTo>
                <a:cubicBezTo>
                  <a:pt x="7534427" y="3963808"/>
                  <a:pt x="7534427" y="3963808"/>
                  <a:pt x="7534427" y="3963808"/>
                </a:cubicBezTo>
                <a:lnTo>
                  <a:pt x="7525990" y="3963808"/>
                </a:lnTo>
                <a:cubicBezTo>
                  <a:pt x="7524785" y="3963808"/>
                  <a:pt x="7524785" y="3963808"/>
                  <a:pt x="7524785" y="3963808"/>
                </a:cubicBezTo>
                <a:lnTo>
                  <a:pt x="7524785" y="3957209"/>
                </a:lnTo>
                <a:cubicBezTo>
                  <a:pt x="7524785" y="3956266"/>
                  <a:pt x="7524785" y="3956266"/>
                  <a:pt x="7524785" y="3956266"/>
                </a:cubicBezTo>
                <a:lnTo>
                  <a:pt x="7533222" y="3956266"/>
                </a:lnTo>
                <a:cubicBezTo>
                  <a:pt x="7534427" y="3956266"/>
                  <a:pt x="7534427" y="3956266"/>
                  <a:pt x="7534427" y="3956266"/>
                </a:cubicBezTo>
                <a:lnTo>
                  <a:pt x="7534427" y="3947468"/>
                </a:lnTo>
                <a:cubicBezTo>
                  <a:pt x="7534427" y="3946211"/>
                  <a:pt x="7534427" y="3946211"/>
                  <a:pt x="7534427" y="3946211"/>
                </a:cubicBezTo>
                <a:lnTo>
                  <a:pt x="7525990" y="3946211"/>
                </a:lnTo>
                <a:cubicBezTo>
                  <a:pt x="7524785" y="3946211"/>
                  <a:pt x="7524785" y="3946211"/>
                  <a:pt x="7524785" y="3946211"/>
                </a:cubicBezTo>
                <a:lnTo>
                  <a:pt x="7524785" y="3937412"/>
                </a:lnTo>
                <a:cubicBezTo>
                  <a:pt x="7524785" y="3936155"/>
                  <a:pt x="7524785" y="3936155"/>
                  <a:pt x="7524785" y="3936155"/>
                </a:cubicBezTo>
                <a:lnTo>
                  <a:pt x="7533222" y="3936155"/>
                </a:lnTo>
                <a:cubicBezTo>
                  <a:pt x="7534427" y="3936155"/>
                  <a:pt x="7534427" y="3936155"/>
                  <a:pt x="7534427" y="3936155"/>
                </a:cubicBezTo>
                <a:lnTo>
                  <a:pt x="7534427" y="3927357"/>
                </a:lnTo>
                <a:cubicBezTo>
                  <a:pt x="7534427" y="3926100"/>
                  <a:pt x="7534427" y="3926100"/>
                  <a:pt x="7534427" y="3926100"/>
                </a:cubicBezTo>
                <a:lnTo>
                  <a:pt x="7525990" y="3926100"/>
                </a:lnTo>
                <a:cubicBezTo>
                  <a:pt x="7524785" y="3926100"/>
                  <a:pt x="7524785" y="3926100"/>
                  <a:pt x="7524785" y="3926100"/>
                </a:cubicBezTo>
                <a:lnTo>
                  <a:pt x="7524785" y="3919500"/>
                </a:lnTo>
                <a:cubicBezTo>
                  <a:pt x="7524785" y="3918558"/>
                  <a:pt x="7524785" y="3918558"/>
                  <a:pt x="7524785" y="3918558"/>
                </a:cubicBezTo>
                <a:lnTo>
                  <a:pt x="7533222" y="3918558"/>
                </a:lnTo>
                <a:cubicBezTo>
                  <a:pt x="7534427" y="3918558"/>
                  <a:pt x="7534427" y="3918558"/>
                  <a:pt x="7534427" y="3918558"/>
                </a:cubicBezTo>
                <a:lnTo>
                  <a:pt x="7534427" y="3909758"/>
                </a:lnTo>
                <a:cubicBezTo>
                  <a:pt x="7534427" y="3908502"/>
                  <a:pt x="7534427" y="3908502"/>
                  <a:pt x="7534427" y="3908502"/>
                </a:cubicBezTo>
                <a:lnTo>
                  <a:pt x="7525990" y="3908502"/>
                </a:lnTo>
                <a:cubicBezTo>
                  <a:pt x="7524785" y="3908502"/>
                  <a:pt x="7524785" y="3908502"/>
                  <a:pt x="7524785" y="3908502"/>
                </a:cubicBezTo>
                <a:lnTo>
                  <a:pt x="7524785" y="3899703"/>
                </a:lnTo>
                <a:cubicBezTo>
                  <a:pt x="7524785" y="3898446"/>
                  <a:pt x="7524785" y="3898446"/>
                  <a:pt x="7524785" y="3898446"/>
                </a:cubicBezTo>
                <a:lnTo>
                  <a:pt x="7533222" y="3898446"/>
                </a:lnTo>
                <a:cubicBezTo>
                  <a:pt x="7534427" y="3898446"/>
                  <a:pt x="7534427" y="3898446"/>
                  <a:pt x="7534427" y="3898446"/>
                </a:cubicBezTo>
                <a:lnTo>
                  <a:pt x="7534427" y="3891847"/>
                </a:lnTo>
                <a:cubicBezTo>
                  <a:pt x="7534427" y="3890905"/>
                  <a:pt x="7534427" y="3890905"/>
                  <a:pt x="7534427" y="3890905"/>
                </a:cubicBezTo>
                <a:lnTo>
                  <a:pt x="7525990" y="3890905"/>
                </a:lnTo>
                <a:cubicBezTo>
                  <a:pt x="7524785" y="3890905"/>
                  <a:pt x="7524785" y="3890905"/>
                  <a:pt x="7524785" y="3890905"/>
                </a:cubicBezTo>
                <a:lnTo>
                  <a:pt x="7524785" y="3882105"/>
                </a:lnTo>
                <a:cubicBezTo>
                  <a:pt x="7524785" y="3880848"/>
                  <a:pt x="7524785" y="3880848"/>
                  <a:pt x="7524785" y="3880848"/>
                </a:cubicBezTo>
                <a:lnTo>
                  <a:pt x="7533222" y="3880848"/>
                </a:lnTo>
                <a:cubicBezTo>
                  <a:pt x="7534427" y="3880848"/>
                  <a:pt x="7534427" y="3880848"/>
                  <a:pt x="7534427" y="3880848"/>
                </a:cubicBezTo>
                <a:lnTo>
                  <a:pt x="7534427" y="3872050"/>
                </a:lnTo>
                <a:cubicBezTo>
                  <a:pt x="7534427" y="3870792"/>
                  <a:pt x="7534427" y="3870792"/>
                  <a:pt x="7534427" y="3870792"/>
                </a:cubicBezTo>
                <a:lnTo>
                  <a:pt x="7525990" y="3870792"/>
                </a:lnTo>
                <a:cubicBezTo>
                  <a:pt x="7524785" y="3870792"/>
                  <a:pt x="7524785" y="3870792"/>
                  <a:pt x="7524785" y="3870792"/>
                </a:cubicBezTo>
                <a:lnTo>
                  <a:pt x="7524785" y="3861994"/>
                </a:lnTo>
                <a:cubicBezTo>
                  <a:pt x="7524785" y="3860737"/>
                  <a:pt x="7524785" y="3860737"/>
                  <a:pt x="7524785" y="3860737"/>
                </a:cubicBezTo>
                <a:lnTo>
                  <a:pt x="7533222" y="3860737"/>
                </a:lnTo>
                <a:cubicBezTo>
                  <a:pt x="7534427" y="3860737"/>
                  <a:pt x="7534427" y="3860737"/>
                  <a:pt x="7534427" y="3860737"/>
                </a:cubicBezTo>
                <a:lnTo>
                  <a:pt x="7534427" y="3854138"/>
                </a:lnTo>
                <a:cubicBezTo>
                  <a:pt x="7534427" y="3853195"/>
                  <a:pt x="7534427" y="3853195"/>
                  <a:pt x="7534427" y="3853195"/>
                </a:cubicBezTo>
                <a:lnTo>
                  <a:pt x="7525990" y="3853195"/>
                </a:lnTo>
                <a:cubicBezTo>
                  <a:pt x="7524785" y="3853195"/>
                  <a:pt x="7524785" y="3853195"/>
                  <a:pt x="7524785" y="3853195"/>
                </a:cubicBezTo>
                <a:lnTo>
                  <a:pt x="7524785" y="3844396"/>
                </a:lnTo>
                <a:cubicBezTo>
                  <a:pt x="7524785" y="3843139"/>
                  <a:pt x="7524785" y="3843139"/>
                  <a:pt x="7524785" y="3843139"/>
                </a:cubicBezTo>
                <a:lnTo>
                  <a:pt x="7533222" y="3843139"/>
                </a:lnTo>
                <a:cubicBezTo>
                  <a:pt x="7534427" y="3843139"/>
                  <a:pt x="7534427" y="3843139"/>
                  <a:pt x="7534427" y="3843139"/>
                </a:cubicBezTo>
                <a:lnTo>
                  <a:pt x="7534427" y="3834340"/>
                </a:lnTo>
                <a:cubicBezTo>
                  <a:pt x="7534427" y="3833084"/>
                  <a:pt x="7534427" y="3833084"/>
                  <a:pt x="7534427" y="3833084"/>
                </a:cubicBezTo>
                <a:lnTo>
                  <a:pt x="7525990" y="3833084"/>
                </a:lnTo>
                <a:cubicBezTo>
                  <a:pt x="7524785" y="3833084"/>
                  <a:pt x="7524785" y="3833084"/>
                  <a:pt x="7524785" y="3833084"/>
                </a:cubicBezTo>
                <a:lnTo>
                  <a:pt x="7524785" y="3824284"/>
                </a:lnTo>
                <a:cubicBezTo>
                  <a:pt x="7524785" y="3823028"/>
                  <a:pt x="7524785" y="3823028"/>
                  <a:pt x="7524785" y="3823028"/>
                </a:cubicBezTo>
                <a:lnTo>
                  <a:pt x="7533222" y="3823028"/>
                </a:lnTo>
                <a:cubicBezTo>
                  <a:pt x="7534427" y="3823028"/>
                  <a:pt x="7534427" y="3823028"/>
                  <a:pt x="7534427" y="3823028"/>
                </a:cubicBezTo>
                <a:cubicBezTo>
                  <a:pt x="7534427" y="3772749"/>
                  <a:pt x="7534427" y="3772749"/>
                  <a:pt x="7534427" y="3772749"/>
                </a:cubicBezTo>
                <a:cubicBezTo>
                  <a:pt x="7519964" y="3750123"/>
                  <a:pt x="7519964" y="3750123"/>
                  <a:pt x="7519964" y="3750123"/>
                </a:cubicBezTo>
                <a:cubicBezTo>
                  <a:pt x="7358458" y="3750123"/>
                  <a:pt x="7358458" y="3750123"/>
                  <a:pt x="7358458" y="3750123"/>
                </a:cubicBezTo>
                <a:cubicBezTo>
                  <a:pt x="7358458" y="3790347"/>
                  <a:pt x="7358458" y="3790347"/>
                  <a:pt x="7358458" y="3790347"/>
                </a:cubicBezTo>
                <a:lnTo>
                  <a:pt x="7366896" y="3803545"/>
                </a:lnTo>
                <a:cubicBezTo>
                  <a:pt x="7368101" y="3805429"/>
                  <a:pt x="7368101" y="3805429"/>
                  <a:pt x="7368101" y="3805429"/>
                </a:cubicBezTo>
                <a:lnTo>
                  <a:pt x="7359664" y="3805429"/>
                </a:lnTo>
                <a:cubicBezTo>
                  <a:pt x="7358458" y="3805429"/>
                  <a:pt x="7358458" y="3805429"/>
                  <a:pt x="7358458" y="3805429"/>
                </a:cubicBezTo>
                <a:lnTo>
                  <a:pt x="7358458" y="3814229"/>
                </a:lnTo>
                <a:cubicBezTo>
                  <a:pt x="7358458" y="3815486"/>
                  <a:pt x="7358458" y="3815486"/>
                  <a:pt x="7358458" y="3815486"/>
                </a:cubicBezTo>
                <a:lnTo>
                  <a:pt x="7366896" y="3815486"/>
                </a:lnTo>
                <a:cubicBezTo>
                  <a:pt x="7368101" y="3815486"/>
                  <a:pt x="7368101" y="3815486"/>
                  <a:pt x="7368101" y="3815486"/>
                </a:cubicBezTo>
                <a:lnTo>
                  <a:pt x="7368101" y="3822085"/>
                </a:lnTo>
                <a:cubicBezTo>
                  <a:pt x="7368101" y="3823028"/>
                  <a:pt x="7368101" y="3823028"/>
                  <a:pt x="7368101" y="3823028"/>
                </a:cubicBezTo>
                <a:lnTo>
                  <a:pt x="7359664" y="3823028"/>
                </a:lnTo>
                <a:cubicBezTo>
                  <a:pt x="7358458" y="3823028"/>
                  <a:pt x="7358458" y="3823028"/>
                  <a:pt x="7358458" y="3823028"/>
                </a:cubicBezTo>
                <a:lnTo>
                  <a:pt x="7358458" y="3831826"/>
                </a:lnTo>
                <a:cubicBezTo>
                  <a:pt x="7358458" y="3833084"/>
                  <a:pt x="7358458" y="3833084"/>
                  <a:pt x="7358458" y="3833084"/>
                </a:cubicBezTo>
                <a:lnTo>
                  <a:pt x="7366896" y="3833084"/>
                </a:lnTo>
                <a:cubicBezTo>
                  <a:pt x="7368101" y="3833084"/>
                  <a:pt x="7368101" y="3833084"/>
                  <a:pt x="7368101" y="3833084"/>
                </a:cubicBezTo>
                <a:lnTo>
                  <a:pt x="7368101" y="3841882"/>
                </a:lnTo>
                <a:cubicBezTo>
                  <a:pt x="7368101" y="3843139"/>
                  <a:pt x="7368101" y="3843139"/>
                  <a:pt x="7368101" y="3843139"/>
                </a:cubicBezTo>
                <a:lnTo>
                  <a:pt x="7359664" y="3843139"/>
                </a:lnTo>
                <a:cubicBezTo>
                  <a:pt x="7358458" y="3843139"/>
                  <a:pt x="7358458" y="3843139"/>
                  <a:pt x="7358458" y="3843139"/>
                </a:cubicBezTo>
                <a:lnTo>
                  <a:pt x="7358458" y="3851939"/>
                </a:lnTo>
                <a:cubicBezTo>
                  <a:pt x="7358458" y="3853195"/>
                  <a:pt x="7358458" y="3853195"/>
                  <a:pt x="7358458" y="3853195"/>
                </a:cubicBezTo>
                <a:lnTo>
                  <a:pt x="7366896" y="3853195"/>
                </a:lnTo>
                <a:cubicBezTo>
                  <a:pt x="7368101" y="3853195"/>
                  <a:pt x="7368101" y="3853195"/>
                  <a:pt x="7368101" y="3853195"/>
                </a:cubicBezTo>
                <a:lnTo>
                  <a:pt x="7368101" y="3859794"/>
                </a:lnTo>
                <a:cubicBezTo>
                  <a:pt x="7368101" y="3860737"/>
                  <a:pt x="7368101" y="3860737"/>
                  <a:pt x="7368101" y="3860737"/>
                </a:cubicBezTo>
                <a:lnTo>
                  <a:pt x="7359664" y="3860737"/>
                </a:lnTo>
                <a:cubicBezTo>
                  <a:pt x="7358458" y="3860737"/>
                  <a:pt x="7358458" y="3860737"/>
                  <a:pt x="7358458" y="3860737"/>
                </a:cubicBezTo>
                <a:lnTo>
                  <a:pt x="7358458" y="3869536"/>
                </a:lnTo>
                <a:cubicBezTo>
                  <a:pt x="7358458" y="3870792"/>
                  <a:pt x="7358458" y="3870792"/>
                  <a:pt x="7358458" y="3870792"/>
                </a:cubicBezTo>
                <a:lnTo>
                  <a:pt x="7366896" y="3870792"/>
                </a:lnTo>
                <a:cubicBezTo>
                  <a:pt x="7368101" y="3870792"/>
                  <a:pt x="7368101" y="3870792"/>
                  <a:pt x="7368101" y="3870792"/>
                </a:cubicBezTo>
                <a:lnTo>
                  <a:pt x="7368101" y="3879592"/>
                </a:lnTo>
                <a:cubicBezTo>
                  <a:pt x="7368101" y="3880848"/>
                  <a:pt x="7368101" y="3880848"/>
                  <a:pt x="7368101" y="3880848"/>
                </a:cubicBezTo>
                <a:lnTo>
                  <a:pt x="7359664" y="3880848"/>
                </a:lnTo>
                <a:cubicBezTo>
                  <a:pt x="7358458" y="3880848"/>
                  <a:pt x="7358458" y="3880848"/>
                  <a:pt x="7358458" y="3880848"/>
                </a:cubicBezTo>
                <a:lnTo>
                  <a:pt x="7358458" y="3889647"/>
                </a:lnTo>
                <a:cubicBezTo>
                  <a:pt x="7358458" y="3890905"/>
                  <a:pt x="7358458" y="3890905"/>
                  <a:pt x="7358458" y="3890905"/>
                </a:cubicBezTo>
                <a:lnTo>
                  <a:pt x="7366896" y="3890905"/>
                </a:lnTo>
                <a:cubicBezTo>
                  <a:pt x="7368101" y="3890905"/>
                  <a:pt x="7368101" y="3890905"/>
                  <a:pt x="7368101" y="3890905"/>
                </a:cubicBezTo>
                <a:lnTo>
                  <a:pt x="7368101" y="3897504"/>
                </a:lnTo>
                <a:cubicBezTo>
                  <a:pt x="7368101" y="3898446"/>
                  <a:pt x="7368101" y="3898446"/>
                  <a:pt x="7368101" y="3898446"/>
                </a:cubicBezTo>
                <a:lnTo>
                  <a:pt x="7359664" y="3898446"/>
                </a:lnTo>
                <a:cubicBezTo>
                  <a:pt x="7358458" y="3898446"/>
                  <a:pt x="7358458" y="3898446"/>
                  <a:pt x="7358458" y="3898446"/>
                </a:cubicBezTo>
                <a:lnTo>
                  <a:pt x="7358458" y="3907245"/>
                </a:lnTo>
                <a:cubicBezTo>
                  <a:pt x="7358458" y="3908502"/>
                  <a:pt x="7358458" y="3908502"/>
                  <a:pt x="7358458" y="3908502"/>
                </a:cubicBezTo>
                <a:lnTo>
                  <a:pt x="7366896" y="3908502"/>
                </a:lnTo>
                <a:cubicBezTo>
                  <a:pt x="7368101" y="3908502"/>
                  <a:pt x="7368101" y="3908502"/>
                  <a:pt x="7368101" y="3908502"/>
                </a:cubicBezTo>
                <a:lnTo>
                  <a:pt x="7368101" y="3917300"/>
                </a:lnTo>
                <a:cubicBezTo>
                  <a:pt x="7368101" y="3918558"/>
                  <a:pt x="7368101" y="3918558"/>
                  <a:pt x="7368101" y="3918558"/>
                </a:cubicBezTo>
                <a:lnTo>
                  <a:pt x="7359664" y="3918558"/>
                </a:lnTo>
                <a:cubicBezTo>
                  <a:pt x="7358458" y="3918558"/>
                  <a:pt x="7358458" y="3918558"/>
                  <a:pt x="7358458" y="3918558"/>
                </a:cubicBezTo>
                <a:lnTo>
                  <a:pt x="7358458" y="3925157"/>
                </a:lnTo>
                <a:cubicBezTo>
                  <a:pt x="7358458" y="3926100"/>
                  <a:pt x="7358458" y="3926100"/>
                  <a:pt x="7358458" y="3926100"/>
                </a:cubicBezTo>
                <a:lnTo>
                  <a:pt x="7366896" y="3926100"/>
                </a:lnTo>
                <a:cubicBezTo>
                  <a:pt x="7368101" y="3926100"/>
                  <a:pt x="7368101" y="3926100"/>
                  <a:pt x="7368101" y="3926100"/>
                </a:cubicBezTo>
                <a:lnTo>
                  <a:pt x="7368101" y="3934898"/>
                </a:lnTo>
                <a:cubicBezTo>
                  <a:pt x="7368101" y="3936155"/>
                  <a:pt x="7368101" y="3936155"/>
                  <a:pt x="7368101" y="3936155"/>
                </a:cubicBezTo>
                <a:lnTo>
                  <a:pt x="7359664" y="3936155"/>
                </a:lnTo>
                <a:cubicBezTo>
                  <a:pt x="7358458" y="3936155"/>
                  <a:pt x="7358458" y="3936155"/>
                  <a:pt x="7358458" y="3936155"/>
                </a:cubicBezTo>
                <a:lnTo>
                  <a:pt x="7358458" y="3944955"/>
                </a:lnTo>
                <a:cubicBezTo>
                  <a:pt x="7358458" y="3946211"/>
                  <a:pt x="7358458" y="3946211"/>
                  <a:pt x="7358458" y="3946211"/>
                </a:cubicBezTo>
                <a:lnTo>
                  <a:pt x="7366896" y="3946211"/>
                </a:lnTo>
                <a:cubicBezTo>
                  <a:pt x="7368101" y="3946211"/>
                  <a:pt x="7368101" y="3946211"/>
                  <a:pt x="7368101" y="3946211"/>
                </a:cubicBezTo>
                <a:lnTo>
                  <a:pt x="7368101" y="3955010"/>
                </a:lnTo>
                <a:cubicBezTo>
                  <a:pt x="7368101" y="3956266"/>
                  <a:pt x="7368101" y="3956266"/>
                  <a:pt x="7368101" y="3956266"/>
                </a:cubicBezTo>
                <a:lnTo>
                  <a:pt x="7359664" y="3956266"/>
                </a:lnTo>
                <a:cubicBezTo>
                  <a:pt x="7358458" y="3956266"/>
                  <a:pt x="7358458" y="3956266"/>
                  <a:pt x="7358458" y="3956266"/>
                </a:cubicBezTo>
                <a:lnTo>
                  <a:pt x="7358458" y="3962866"/>
                </a:lnTo>
                <a:cubicBezTo>
                  <a:pt x="7358458" y="3963808"/>
                  <a:pt x="7358458" y="3963808"/>
                  <a:pt x="7358458" y="3963808"/>
                </a:cubicBezTo>
                <a:lnTo>
                  <a:pt x="7366896" y="3963808"/>
                </a:lnTo>
                <a:cubicBezTo>
                  <a:pt x="7368101" y="3963808"/>
                  <a:pt x="7368101" y="3963808"/>
                  <a:pt x="7368101" y="3963808"/>
                </a:cubicBezTo>
                <a:lnTo>
                  <a:pt x="7368101" y="3972608"/>
                </a:lnTo>
                <a:cubicBezTo>
                  <a:pt x="7368101" y="3973865"/>
                  <a:pt x="7368101" y="3973865"/>
                  <a:pt x="7368101" y="3973865"/>
                </a:cubicBezTo>
                <a:lnTo>
                  <a:pt x="7359664" y="3973865"/>
                </a:lnTo>
                <a:cubicBezTo>
                  <a:pt x="7358458" y="3973865"/>
                  <a:pt x="7358458" y="3973865"/>
                  <a:pt x="7358458" y="3973865"/>
                </a:cubicBezTo>
                <a:lnTo>
                  <a:pt x="7358458" y="3982663"/>
                </a:lnTo>
                <a:cubicBezTo>
                  <a:pt x="7358458" y="3983921"/>
                  <a:pt x="7358458" y="3983921"/>
                  <a:pt x="7358458" y="3983921"/>
                </a:cubicBezTo>
                <a:lnTo>
                  <a:pt x="7366896" y="3983921"/>
                </a:lnTo>
                <a:cubicBezTo>
                  <a:pt x="7368101" y="3983921"/>
                  <a:pt x="7368101" y="3983921"/>
                  <a:pt x="7368101" y="3983921"/>
                </a:cubicBezTo>
                <a:lnTo>
                  <a:pt x="7368101" y="3990520"/>
                </a:lnTo>
                <a:cubicBezTo>
                  <a:pt x="7368101" y="3991462"/>
                  <a:pt x="7368101" y="3991462"/>
                  <a:pt x="7368101" y="3991462"/>
                </a:cubicBezTo>
                <a:lnTo>
                  <a:pt x="7359664" y="3991462"/>
                </a:lnTo>
                <a:cubicBezTo>
                  <a:pt x="7358458" y="3991462"/>
                  <a:pt x="7358458" y="3991462"/>
                  <a:pt x="7358458" y="3991462"/>
                </a:cubicBezTo>
                <a:lnTo>
                  <a:pt x="7358458" y="4000261"/>
                </a:lnTo>
                <a:cubicBezTo>
                  <a:pt x="7358458" y="4001518"/>
                  <a:pt x="7358458" y="4001518"/>
                  <a:pt x="7358458" y="4001518"/>
                </a:cubicBezTo>
                <a:lnTo>
                  <a:pt x="7366896" y="4001518"/>
                </a:lnTo>
                <a:cubicBezTo>
                  <a:pt x="7368101" y="4001518"/>
                  <a:pt x="7368101" y="4001518"/>
                  <a:pt x="7368101" y="4001518"/>
                </a:cubicBezTo>
                <a:lnTo>
                  <a:pt x="7368101" y="4010316"/>
                </a:lnTo>
                <a:cubicBezTo>
                  <a:pt x="7368101" y="4011574"/>
                  <a:pt x="7368101" y="4011574"/>
                  <a:pt x="7368101" y="4011574"/>
                </a:cubicBezTo>
                <a:lnTo>
                  <a:pt x="7359664" y="4011574"/>
                </a:lnTo>
                <a:cubicBezTo>
                  <a:pt x="7358458" y="4011574"/>
                  <a:pt x="7358458" y="4011574"/>
                  <a:pt x="7358458" y="4011574"/>
                </a:cubicBezTo>
                <a:lnTo>
                  <a:pt x="7358458" y="4020373"/>
                </a:lnTo>
                <a:cubicBezTo>
                  <a:pt x="7358458" y="4021629"/>
                  <a:pt x="7358458" y="4021629"/>
                  <a:pt x="7358458" y="4021629"/>
                </a:cubicBezTo>
                <a:lnTo>
                  <a:pt x="7366896" y="4021629"/>
                </a:lnTo>
                <a:cubicBezTo>
                  <a:pt x="7368101" y="4021629"/>
                  <a:pt x="7368101" y="4021629"/>
                  <a:pt x="7368101" y="4021629"/>
                </a:cubicBezTo>
                <a:lnTo>
                  <a:pt x="7368101" y="4028228"/>
                </a:lnTo>
                <a:cubicBezTo>
                  <a:pt x="7368101" y="4029171"/>
                  <a:pt x="7368101" y="4029171"/>
                  <a:pt x="7368101" y="4029171"/>
                </a:cubicBezTo>
                <a:lnTo>
                  <a:pt x="7359664" y="4029171"/>
                </a:lnTo>
                <a:cubicBezTo>
                  <a:pt x="7358458" y="4029171"/>
                  <a:pt x="7358458" y="4029171"/>
                  <a:pt x="7358458" y="4029171"/>
                </a:cubicBezTo>
                <a:lnTo>
                  <a:pt x="7358458" y="4037971"/>
                </a:lnTo>
                <a:cubicBezTo>
                  <a:pt x="7358458" y="4039227"/>
                  <a:pt x="7358458" y="4039227"/>
                  <a:pt x="7358458" y="4039227"/>
                </a:cubicBezTo>
                <a:lnTo>
                  <a:pt x="7347912" y="4034828"/>
                </a:lnTo>
                <a:cubicBezTo>
                  <a:pt x="7346406" y="4034199"/>
                  <a:pt x="7346406" y="4034199"/>
                  <a:pt x="7346406" y="4034199"/>
                </a:cubicBezTo>
                <a:cubicBezTo>
                  <a:pt x="7346406" y="4001518"/>
                  <a:pt x="7346406" y="4001518"/>
                  <a:pt x="7346406" y="4001518"/>
                </a:cubicBezTo>
                <a:lnTo>
                  <a:pt x="7329532" y="3992719"/>
                </a:lnTo>
                <a:cubicBezTo>
                  <a:pt x="7327122" y="3991462"/>
                  <a:pt x="7327122" y="3991462"/>
                  <a:pt x="7327122" y="3991462"/>
                </a:cubicBezTo>
                <a:cubicBezTo>
                  <a:pt x="7327122" y="3968837"/>
                  <a:pt x="7327122" y="3968837"/>
                  <a:pt x="7327122" y="3968837"/>
                </a:cubicBezTo>
                <a:cubicBezTo>
                  <a:pt x="7278911" y="3968837"/>
                  <a:pt x="7278911" y="3968837"/>
                  <a:pt x="7278911" y="3968837"/>
                </a:cubicBezTo>
                <a:lnTo>
                  <a:pt x="7278911" y="3977635"/>
                </a:lnTo>
                <a:cubicBezTo>
                  <a:pt x="7278911" y="3978892"/>
                  <a:pt x="7278911" y="3978892"/>
                  <a:pt x="7278911" y="3978892"/>
                </a:cubicBezTo>
                <a:lnTo>
                  <a:pt x="7262733" y="3978892"/>
                </a:lnTo>
                <a:lnTo>
                  <a:pt x="7262733" y="3953753"/>
                </a:lnTo>
                <a:lnTo>
                  <a:pt x="7262733" y="3839367"/>
                </a:lnTo>
                <a:lnTo>
                  <a:pt x="7191494" y="3839367"/>
                </a:lnTo>
                <a:lnTo>
                  <a:pt x="7191494" y="3824466"/>
                </a:lnTo>
                <a:cubicBezTo>
                  <a:pt x="7191494" y="3706209"/>
                  <a:pt x="7191494" y="3704290"/>
                  <a:pt x="7191494" y="3704259"/>
                </a:cubicBezTo>
                <a:cubicBezTo>
                  <a:pt x="7173960" y="3704259"/>
                  <a:pt x="7156426" y="3704259"/>
                  <a:pt x="7138892" y="3704259"/>
                </a:cubicBezTo>
                <a:cubicBezTo>
                  <a:pt x="7138892" y="3715948"/>
                  <a:pt x="7138892" y="3725299"/>
                  <a:pt x="7138892" y="3736988"/>
                </a:cubicBezTo>
                <a:cubicBezTo>
                  <a:pt x="7125742" y="3736988"/>
                  <a:pt x="7110399" y="3736988"/>
                  <a:pt x="7097249" y="3736988"/>
                </a:cubicBezTo>
                <a:cubicBezTo>
                  <a:pt x="7097249" y="3746340"/>
                  <a:pt x="7097249" y="3755691"/>
                  <a:pt x="7097249" y="3765042"/>
                </a:cubicBezTo>
                <a:cubicBezTo>
                  <a:pt x="7086291" y="3765042"/>
                  <a:pt x="7073140" y="3765042"/>
                  <a:pt x="7062182" y="3765042"/>
                </a:cubicBezTo>
                <a:cubicBezTo>
                  <a:pt x="7062182" y="3746340"/>
                  <a:pt x="7062182" y="3727637"/>
                  <a:pt x="7062182" y="3711272"/>
                </a:cubicBezTo>
                <a:cubicBezTo>
                  <a:pt x="7055607" y="3711272"/>
                  <a:pt x="7051222" y="3711272"/>
                  <a:pt x="7044647" y="3711272"/>
                </a:cubicBezTo>
                <a:cubicBezTo>
                  <a:pt x="7044647" y="3708934"/>
                  <a:pt x="7044647" y="3706597"/>
                  <a:pt x="7044647" y="3704259"/>
                </a:cubicBezTo>
                <a:cubicBezTo>
                  <a:pt x="7040264" y="3704259"/>
                  <a:pt x="7035881" y="3704259"/>
                  <a:pt x="7031497" y="3704259"/>
                </a:cubicBezTo>
                <a:cubicBezTo>
                  <a:pt x="7031497" y="3706597"/>
                  <a:pt x="7031497" y="3708934"/>
                  <a:pt x="7031497" y="3711272"/>
                </a:cubicBezTo>
                <a:cubicBezTo>
                  <a:pt x="7024922" y="3711272"/>
                  <a:pt x="7018347" y="3711272"/>
                  <a:pt x="7011772" y="3711272"/>
                </a:cubicBezTo>
                <a:cubicBezTo>
                  <a:pt x="7011772" y="3722961"/>
                  <a:pt x="7011772" y="3732312"/>
                  <a:pt x="7011772" y="3744001"/>
                </a:cubicBezTo>
                <a:cubicBezTo>
                  <a:pt x="6992047" y="3744001"/>
                  <a:pt x="6970129" y="3744001"/>
                  <a:pt x="6950404" y="3744001"/>
                </a:cubicBezTo>
                <a:cubicBezTo>
                  <a:pt x="6950404" y="3748678"/>
                  <a:pt x="6950404" y="3753353"/>
                  <a:pt x="6950404" y="3758029"/>
                </a:cubicBezTo>
                <a:lnTo>
                  <a:pt x="6941637" y="3758029"/>
                </a:lnTo>
                <a:cubicBezTo>
                  <a:pt x="6941637" y="3765042"/>
                  <a:pt x="6941637" y="3769718"/>
                  <a:pt x="6941637" y="3776731"/>
                </a:cubicBezTo>
                <a:cubicBezTo>
                  <a:pt x="6935062" y="3776731"/>
                  <a:pt x="6926294" y="3776731"/>
                  <a:pt x="6919719" y="3772055"/>
                </a:cubicBezTo>
                <a:cubicBezTo>
                  <a:pt x="6915336" y="3772055"/>
                  <a:pt x="6910952" y="3772055"/>
                  <a:pt x="6906569" y="3776731"/>
                </a:cubicBezTo>
                <a:cubicBezTo>
                  <a:pt x="6897802" y="3776731"/>
                  <a:pt x="6886844" y="3776731"/>
                  <a:pt x="6875885" y="3776731"/>
                </a:cubicBezTo>
                <a:cubicBezTo>
                  <a:pt x="6875885" y="3781407"/>
                  <a:pt x="6875885" y="3786082"/>
                  <a:pt x="6875885" y="3790758"/>
                </a:cubicBezTo>
                <a:cubicBezTo>
                  <a:pt x="6867117" y="3790758"/>
                  <a:pt x="6858351" y="3790758"/>
                  <a:pt x="6849584" y="3790758"/>
                </a:cubicBezTo>
                <a:cubicBezTo>
                  <a:pt x="6849584" y="3788420"/>
                  <a:pt x="6849584" y="3788420"/>
                  <a:pt x="6849584" y="3786082"/>
                </a:cubicBezTo>
                <a:cubicBezTo>
                  <a:pt x="6845200" y="3786082"/>
                  <a:pt x="6840817" y="3786082"/>
                  <a:pt x="6836434" y="3786082"/>
                </a:cubicBezTo>
                <a:cubicBezTo>
                  <a:pt x="6836434" y="3788420"/>
                  <a:pt x="6836434" y="3788420"/>
                  <a:pt x="6836434" y="3790758"/>
                </a:cubicBezTo>
                <a:cubicBezTo>
                  <a:pt x="6827667" y="3790758"/>
                  <a:pt x="6818900" y="3790758"/>
                  <a:pt x="6812325" y="3790758"/>
                </a:cubicBezTo>
                <a:cubicBezTo>
                  <a:pt x="6812325" y="3517483"/>
                  <a:pt x="6812325" y="3514919"/>
                  <a:pt x="6812325" y="3514896"/>
                </a:cubicBezTo>
                <a:cubicBezTo>
                  <a:pt x="6784547" y="3514896"/>
                  <a:pt x="6783850" y="3514896"/>
                  <a:pt x="6783832" y="3514896"/>
                </a:cubicBezTo>
                <a:lnTo>
                  <a:pt x="6783832" y="3506713"/>
                </a:lnTo>
                <a:cubicBezTo>
                  <a:pt x="6783832" y="3505632"/>
                  <a:pt x="6783832" y="3505552"/>
                  <a:pt x="6783832" y="3505544"/>
                </a:cubicBezTo>
                <a:cubicBezTo>
                  <a:pt x="6723417" y="3517053"/>
                  <a:pt x="6722479" y="3517230"/>
                  <a:pt x="6722464" y="3517234"/>
                </a:cubicBezTo>
                <a:cubicBezTo>
                  <a:pt x="6722464" y="3559314"/>
                  <a:pt x="6722464" y="3601395"/>
                  <a:pt x="6722464" y="3643476"/>
                </a:cubicBezTo>
                <a:cubicBezTo>
                  <a:pt x="6713697" y="3643476"/>
                  <a:pt x="6704930" y="3643476"/>
                  <a:pt x="6698355" y="3643476"/>
                </a:cubicBezTo>
                <a:cubicBezTo>
                  <a:pt x="6696163" y="3643476"/>
                  <a:pt x="6696163" y="3641138"/>
                  <a:pt x="6693972" y="3638800"/>
                </a:cubicBezTo>
                <a:lnTo>
                  <a:pt x="6685204" y="3638800"/>
                </a:lnTo>
                <a:cubicBezTo>
                  <a:pt x="6683012" y="3641138"/>
                  <a:pt x="6683012" y="3643476"/>
                  <a:pt x="6680821" y="3643476"/>
                </a:cubicBezTo>
                <a:cubicBezTo>
                  <a:pt x="6672054" y="3643476"/>
                  <a:pt x="6661095" y="3643476"/>
                  <a:pt x="6652329" y="3643476"/>
                </a:cubicBezTo>
                <a:cubicBezTo>
                  <a:pt x="6652329" y="3669191"/>
                  <a:pt x="6652329" y="3692569"/>
                  <a:pt x="6652329" y="3715948"/>
                </a:cubicBezTo>
                <a:cubicBezTo>
                  <a:pt x="6643562" y="3715948"/>
                  <a:pt x="6636987" y="3715948"/>
                  <a:pt x="6628219" y="3715948"/>
                </a:cubicBezTo>
                <a:cubicBezTo>
                  <a:pt x="6628219" y="3676205"/>
                  <a:pt x="6628219" y="3634124"/>
                  <a:pt x="6628219" y="3592044"/>
                </a:cubicBezTo>
                <a:lnTo>
                  <a:pt x="6617261" y="3592044"/>
                </a:lnTo>
                <a:lnTo>
                  <a:pt x="6617261" y="3582692"/>
                </a:lnTo>
                <a:cubicBezTo>
                  <a:pt x="6590960" y="3582692"/>
                  <a:pt x="6564659" y="3582692"/>
                  <a:pt x="6538359" y="3582692"/>
                </a:cubicBezTo>
                <a:cubicBezTo>
                  <a:pt x="6536167" y="3585030"/>
                  <a:pt x="6533975" y="3587368"/>
                  <a:pt x="6531784" y="3589706"/>
                </a:cubicBezTo>
                <a:cubicBezTo>
                  <a:pt x="6531784" y="3655165"/>
                  <a:pt x="6531784" y="3718286"/>
                  <a:pt x="6531784" y="3783744"/>
                </a:cubicBezTo>
                <a:cubicBezTo>
                  <a:pt x="6527400" y="3783744"/>
                  <a:pt x="6520825" y="3783744"/>
                  <a:pt x="6514250" y="3783744"/>
                </a:cubicBezTo>
                <a:cubicBezTo>
                  <a:pt x="6514250" y="3788420"/>
                  <a:pt x="6514250" y="3793095"/>
                  <a:pt x="6514250" y="3797771"/>
                </a:cubicBezTo>
                <a:cubicBezTo>
                  <a:pt x="6509867" y="3797771"/>
                  <a:pt x="6503291" y="3797771"/>
                  <a:pt x="6498907" y="3797771"/>
                </a:cubicBezTo>
                <a:cubicBezTo>
                  <a:pt x="6498907" y="3781407"/>
                  <a:pt x="6498907" y="3765042"/>
                  <a:pt x="6498907" y="3748678"/>
                </a:cubicBezTo>
                <a:cubicBezTo>
                  <a:pt x="6492332" y="3748678"/>
                  <a:pt x="6483565" y="3748678"/>
                  <a:pt x="6476990" y="3748678"/>
                </a:cubicBezTo>
                <a:cubicBezTo>
                  <a:pt x="6476990" y="3746340"/>
                  <a:pt x="6476990" y="3744001"/>
                  <a:pt x="6476990" y="3741663"/>
                </a:cubicBezTo>
                <a:cubicBezTo>
                  <a:pt x="6468223" y="3741663"/>
                  <a:pt x="6461648" y="3741663"/>
                  <a:pt x="6452882" y="3741663"/>
                </a:cubicBezTo>
                <a:cubicBezTo>
                  <a:pt x="6452882" y="3744001"/>
                  <a:pt x="6452882" y="3746340"/>
                  <a:pt x="6452882" y="3748678"/>
                </a:cubicBezTo>
                <a:cubicBezTo>
                  <a:pt x="6448497" y="3748678"/>
                  <a:pt x="6444114" y="3748678"/>
                  <a:pt x="6439731" y="3748678"/>
                </a:cubicBezTo>
                <a:cubicBezTo>
                  <a:pt x="6437539" y="3744001"/>
                  <a:pt x="6437539" y="3741663"/>
                  <a:pt x="6437539" y="3739326"/>
                </a:cubicBezTo>
                <a:cubicBezTo>
                  <a:pt x="6435347" y="3739326"/>
                  <a:pt x="6433155" y="3739326"/>
                  <a:pt x="6430964" y="3739326"/>
                </a:cubicBezTo>
                <a:cubicBezTo>
                  <a:pt x="6430964" y="3741663"/>
                  <a:pt x="6428772" y="3744001"/>
                  <a:pt x="6428772" y="3746340"/>
                </a:cubicBezTo>
                <a:cubicBezTo>
                  <a:pt x="6426580" y="3746340"/>
                  <a:pt x="6424389" y="3746340"/>
                  <a:pt x="6420005" y="3746340"/>
                </a:cubicBezTo>
                <a:cubicBezTo>
                  <a:pt x="6420005" y="3720623"/>
                  <a:pt x="6420005" y="3692569"/>
                  <a:pt x="6420005" y="3664516"/>
                </a:cubicBezTo>
                <a:cubicBezTo>
                  <a:pt x="6398088" y="3664516"/>
                  <a:pt x="6373979" y="3664516"/>
                  <a:pt x="6349870" y="3664516"/>
                </a:cubicBezTo>
                <a:cubicBezTo>
                  <a:pt x="6347678" y="3573340"/>
                  <a:pt x="6343295" y="3482166"/>
                  <a:pt x="6341103" y="3390992"/>
                </a:cubicBezTo>
                <a:cubicBezTo>
                  <a:pt x="6349870" y="3388654"/>
                  <a:pt x="6376170" y="3379303"/>
                  <a:pt x="6354254" y="3367613"/>
                </a:cubicBezTo>
                <a:cubicBezTo>
                  <a:pt x="6356445" y="3365275"/>
                  <a:pt x="6358637" y="3362937"/>
                  <a:pt x="6360829" y="3362937"/>
                </a:cubicBezTo>
                <a:cubicBezTo>
                  <a:pt x="6360829" y="3346573"/>
                  <a:pt x="6360829" y="3346573"/>
                  <a:pt x="6352062" y="3337222"/>
                </a:cubicBezTo>
                <a:cubicBezTo>
                  <a:pt x="6352062" y="3332546"/>
                  <a:pt x="6352062" y="3325533"/>
                  <a:pt x="6352062" y="3318520"/>
                </a:cubicBezTo>
                <a:cubicBezTo>
                  <a:pt x="6347678" y="3318520"/>
                  <a:pt x="6341103" y="3318520"/>
                  <a:pt x="6336720" y="3318520"/>
                </a:cubicBezTo>
                <a:cubicBezTo>
                  <a:pt x="6336720" y="3309167"/>
                  <a:pt x="6336720" y="3302154"/>
                  <a:pt x="6336720" y="3295141"/>
                </a:cubicBezTo>
                <a:cubicBezTo>
                  <a:pt x="6336720" y="3292803"/>
                  <a:pt x="6334528" y="3292803"/>
                  <a:pt x="6334528" y="3290465"/>
                </a:cubicBezTo>
                <a:cubicBezTo>
                  <a:pt x="6334528" y="3262412"/>
                  <a:pt x="6334528" y="3234358"/>
                  <a:pt x="6334528" y="3206304"/>
                </a:cubicBezTo>
                <a:cubicBezTo>
                  <a:pt x="6334528" y="3203966"/>
                  <a:pt x="6336720" y="3201629"/>
                  <a:pt x="6336720" y="3199291"/>
                </a:cubicBezTo>
                <a:cubicBezTo>
                  <a:pt x="6334528" y="3196953"/>
                  <a:pt x="6332337" y="3194615"/>
                  <a:pt x="6330145" y="3192277"/>
                </a:cubicBezTo>
                <a:cubicBezTo>
                  <a:pt x="6330145" y="3171236"/>
                  <a:pt x="6330145" y="3150196"/>
                  <a:pt x="6327952" y="3124481"/>
                </a:cubicBezTo>
                <a:cubicBezTo>
                  <a:pt x="6327952" y="3105778"/>
                  <a:pt x="6327952" y="3084738"/>
                  <a:pt x="6325761" y="3061360"/>
                </a:cubicBezTo>
                <a:cubicBezTo>
                  <a:pt x="6325761" y="3054346"/>
                  <a:pt x="6325761" y="3049670"/>
                  <a:pt x="6321377" y="3042657"/>
                </a:cubicBezTo>
                <a:cubicBezTo>
                  <a:pt x="6321377" y="3049670"/>
                  <a:pt x="6321377" y="3054346"/>
                  <a:pt x="6319185" y="3063698"/>
                </a:cubicBezTo>
                <a:cubicBezTo>
                  <a:pt x="6319185" y="3084738"/>
                  <a:pt x="6319185" y="3105778"/>
                  <a:pt x="6319185" y="3124481"/>
                </a:cubicBezTo>
                <a:cubicBezTo>
                  <a:pt x="6316994" y="3126819"/>
                  <a:pt x="6316994" y="3126819"/>
                  <a:pt x="6316994" y="3129156"/>
                </a:cubicBezTo>
                <a:cubicBezTo>
                  <a:pt x="6316994" y="3150196"/>
                  <a:pt x="6316994" y="3171236"/>
                  <a:pt x="6316994" y="3192277"/>
                </a:cubicBezTo>
                <a:cubicBezTo>
                  <a:pt x="6314802" y="3194615"/>
                  <a:pt x="6312610" y="3196953"/>
                  <a:pt x="6310419" y="3199291"/>
                </a:cubicBezTo>
                <a:cubicBezTo>
                  <a:pt x="6310419" y="3201629"/>
                  <a:pt x="6312610" y="3203966"/>
                  <a:pt x="6312610" y="3206304"/>
                </a:cubicBezTo>
                <a:cubicBezTo>
                  <a:pt x="6312610" y="3234358"/>
                  <a:pt x="6312610" y="3262412"/>
                  <a:pt x="6312610" y="3290465"/>
                </a:cubicBezTo>
                <a:cubicBezTo>
                  <a:pt x="6312610" y="3292803"/>
                  <a:pt x="6310419" y="3292803"/>
                  <a:pt x="6310419" y="3295141"/>
                </a:cubicBezTo>
                <a:cubicBezTo>
                  <a:pt x="6310419" y="3302154"/>
                  <a:pt x="6310419" y="3309167"/>
                  <a:pt x="6310419" y="3318520"/>
                </a:cubicBezTo>
                <a:cubicBezTo>
                  <a:pt x="6303844" y="3318520"/>
                  <a:pt x="6299460" y="3318520"/>
                  <a:pt x="6295077" y="3318520"/>
                </a:cubicBezTo>
                <a:cubicBezTo>
                  <a:pt x="6295077" y="3325533"/>
                  <a:pt x="6295077" y="3332546"/>
                  <a:pt x="6295077" y="3337222"/>
                </a:cubicBezTo>
                <a:cubicBezTo>
                  <a:pt x="6284118" y="3346573"/>
                  <a:pt x="6286310" y="3348911"/>
                  <a:pt x="6286310" y="3362937"/>
                </a:cubicBezTo>
                <a:cubicBezTo>
                  <a:pt x="6288502" y="3362937"/>
                  <a:pt x="6290693" y="3365275"/>
                  <a:pt x="6292885" y="3367613"/>
                </a:cubicBezTo>
                <a:cubicBezTo>
                  <a:pt x="6268777" y="3376964"/>
                  <a:pt x="6295077" y="3390992"/>
                  <a:pt x="6306035" y="3390992"/>
                </a:cubicBezTo>
                <a:cubicBezTo>
                  <a:pt x="6301194" y="3506322"/>
                  <a:pt x="6297540" y="3620385"/>
                  <a:pt x="6293134" y="3735040"/>
                </a:cubicBezTo>
                <a:lnTo>
                  <a:pt x="6190268" y="3735040"/>
                </a:lnTo>
                <a:lnTo>
                  <a:pt x="6190268" y="3824466"/>
                </a:lnTo>
                <a:lnTo>
                  <a:pt x="6170048" y="3824466"/>
                </a:lnTo>
                <a:lnTo>
                  <a:pt x="6170048" y="3648163"/>
                </a:lnTo>
                <a:lnTo>
                  <a:pt x="5956653" y="3648163"/>
                </a:lnTo>
                <a:lnTo>
                  <a:pt x="5956653" y="3824466"/>
                </a:lnTo>
                <a:lnTo>
                  <a:pt x="5901909" y="3824466"/>
                </a:lnTo>
                <a:lnTo>
                  <a:pt x="5900565" y="3800109"/>
                </a:lnTo>
                <a:cubicBezTo>
                  <a:pt x="5898374" y="3800109"/>
                  <a:pt x="5896183" y="3800109"/>
                  <a:pt x="5893990" y="3800109"/>
                </a:cubicBezTo>
                <a:cubicBezTo>
                  <a:pt x="5893990" y="3808388"/>
                  <a:pt x="5893227" y="3816665"/>
                  <a:pt x="5892647" y="3824466"/>
                </a:cubicBezTo>
                <a:lnTo>
                  <a:pt x="5882183" y="3824466"/>
                </a:lnTo>
                <a:lnTo>
                  <a:pt x="5880840" y="3800109"/>
                </a:lnTo>
                <a:cubicBezTo>
                  <a:pt x="5880154" y="3800109"/>
                  <a:pt x="5879468" y="3800109"/>
                  <a:pt x="5878781" y="3800109"/>
                </a:cubicBezTo>
                <a:lnTo>
                  <a:pt x="5878781" y="3714927"/>
                </a:lnTo>
                <a:lnTo>
                  <a:pt x="5800909" y="3714927"/>
                </a:lnTo>
                <a:lnTo>
                  <a:pt x="5800909" y="3807122"/>
                </a:lnTo>
                <a:lnTo>
                  <a:pt x="5727420" y="3807122"/>
                </a:lnTo>
                <a:cubicBezTo>
                  <a:pt x="5727420" y="3813673"/>
                  <a:pt x="5727420" y="3818184"/>
                  <a:pt x="5727420" y="3824466"/>
                </a:cubicBezTo>
                <a:lnTo>
                  <a:pt x="5713406" y="3824466"/>
                </a:lnTo>
                <a:lnTo>
                  <a:pt x="5703310" y="3823488"/>
                </a:lnTo>
                <a:cubicBezTo>
                  <a:pt x="5703310" y="3818812"/>
                  <a:pt x="5703310" y="3811799"/>
                  <a:pt x="5703310" y="3804784"/>
                </a:cubicBezTo>
                <a:cubicBezTo>
                  <a:pt x="5698927" y="3804784"/>
                  <a:pt x="5696735" y="3804784"/>
                  <a:pt x="5694543" y="3804784"/>
                </a:cubicBezTo>
                <a:cubicBezTo>
                  <a:pt x="5694543" y="3795433"/>
                  <a:pt x="5694543" y="3783744"/>
                  <a:pt x="5694543" y="3772055"/>
                </a:cubicBezTo>
                <a:lnTo>
                  <a:pt x="5683585" y="3772055"/>
                </a:lnTo>
                <a:cubicBezTo>
                  <a:pt x="5681393" y="3772055"/>
                  <a:pt x="5681393" y="3769718"/>
                  <a:pt x="5679201" y="3769718"/>
                </a:cubicBezTo>
                <a:lnTo>
                  <a:pt x="5666051" y="3772055"/>
                </a:lnTo>
                <a:cubicBezTo>
                  <a:pt x="5661667" y="3772055"/>
                  <a:pt x="5657284" y="3772055"/>
                  <a:pt x="5652900" y="3772055"/>
                </a:cubicBezTo>
                <a:cubicBezTo>
                  <a:pt x="5652900" y="3783744"/>
                  <a:pt x="5652900" y="3793095"/>
                  <a:pt x="5652900" y="3804784"/>
                </a:cubicBezTo>
                <a:cubicBezTo>
                  <a:pt x="5641942" y="3804784"/>
                  <a:pt x="5630983" y="3804784"/>
                  <a:pt x="5620025" y="3804784"/>
                </a:cubicBezTo>
                <a:cubicBezTo>
                  <a:pt x="5620025" y="3800109"/>
                  <a:pt x="5620025" y="3795433"/>
                  <a:pt x="5620025" y="3790758"/>
                </a:cubicBezTo>
                <a:cubicBezTo>
                  <a:pt x="5617833" y="3790758"/>
                  <a:pt x="5617833" y="3790758"/>
                  <a:pt x="5615641" y="3790758"/>
                </a:cubicBezTo>
                <a:cubicBezTo>
                  <a:pt x="5615641" y="3795433"/>
                  <a:pt x="5615641" y="3800109"/>
                  <a:pt x="5615641" y="3804784"/>
                </a:cubicBezTo>
                <a:lnTo>
                  <a:pt x="5604134" y="3804784"/>
                </a:lnTo>
                <a:cubicBezTo>
                  <a:pt x="5602626" y="3804784"/>
                  <a:pt x="5602501" y="3804784"/>
                  <a:pt x="5602490" y="3804784"/>
                </a:cubicBezTo>
                <a:cubicBezTo>
                  <a:pt x="5602490" y="3656817"/>
                  <a:pt x="5602490" y="3655184"/>
                  <a:pt x="5602490" y="3655165"/>
                </a:cubicBezTo>
                <a:cubicBezTo>
                  <a:pt x="5561658" y="3655165"/>
                  <a:pt x="5560864" y="3655165"/>
                  <a:pt x="5560849" y="3655165"/>
                </a:cubicBezTo>
                <a:lnTo>
                  <a:pt x="5560849" y="3644937"/>
                </a:lnTo>
                <a:cubicBezTo>
                  <a:pt x="5560849" y="3643593"/>
                  <a:pt x="5560849" y="3643485"/>
                  <a:pt x="5560849" y="3643476"/>
                </a:cubicBezTo>
                <a:lnTo>
                  <a:pt x="5555095" y="3643476"/>
                </a:lnTo>
                <a:cubicBezTo>
                  <a:pt x="5554362" y="3643476"/>
                  <a:pt x="5554282" y="3643476"/>
                  <a:pt x="5554274" y="3643476"/>
                </a:cubicBezTo>
                <a:lnTo>
                  <a:pt x="5554274" y="3649612"/>
                </a:lnTo>
                <a:cubicBezTo>
                  <a:pt x="5554274" y="3650407"/>
                  <a:pt x="5554274" y="3650480"/>
                  <a:pt x="5554274" y="3650489"/>
                </a:cubicBezTo>
                <a:lnTo>
                  <a:pt x="5537013" y="3650489"/>
                </a:lnTo>
                <a:cubicBezTo>
                  <a:pt x="5534696" y="3650489"/>
                  <a:pt x="5534557" y="3650489"/>
                  <a:pt x="5534547" y="3650489"/>
                </a:cubicBezTo>
                <a:lnTo>
                  <a:pt x="5530163" y="3643476"/>
                </a:lnTo>
                <a:lnTo>
                  <a:pt x="5530163" y="3657795"/>
                </a:lnTo>
                <a:cubicBezTo>
                  <a:pt x="5530163" y="3659711"/>
                  <a:pt x="5530163" y="3659833"/>
                  <a:pt x="5530163" y="3659840"/>
                </a:cubicBezTo>
                <a:lnTo>
                  <a:pt x="5524411" y="3659840"/>
                </a:lnTo>
                <a:cubicBezTo>
                  <a:pt x="5523678" y="3659840"/>
                  <a:pt x="5523598" y="3659840"/>
                  <a:pt x="5523588" y="3659840"/>
                </a:cubicBezTo>
                <a:lnTo>
                  <a:pt x="5523588" y="3672113"/>
                </a:lnTo>
                <a:cubicBezTo>
                  <a:pt x="5523588" y="3673727"/>
                  <a:pt x="5523588" y="3673856"/>
                  <a:pt x="5523588" y="3673867"/>
                </a:cubicBezTo>
                <a:cubicBezTo>
                  <a:pt x="5500080" y="3673867"/>
                  <a:pt x="5499495" y="3673867"/>
                  <a:pt x="5499481" y="3673867"/>
                </a:cubicBezTo>
                <a:cubicBezTo>
                  <a:pt x="5499481" y="3708934"/>
                  <a:pt x="5499481" y="3708934"/>
                  <a:pt x="5497288" y="3708934"/>
                </a:cubicBezTo>
                <a:cubicBezTo>
                  <a:pt x="5497288" y="3686102"/>
                  <a:pt x="5497288" y="3685568"/>
                  <a:pt x="5497288" y="3685556"/>
                </a:cubicBezTo>
                <a:lnTo>
                  <a:pt x="5487699" y="3685556"/>
                </a:lnTo>
                <a:cubicBezTo>
                  <a:pt x="5486439" y="3685556"/>
                  <a:pt x="5486339" y="3685556"/>
                  <a:pt x="5486330" y="3685556"/>
                </a:cubicBezTo>
                <a:cubicBezTo>
                  <a:pt x="5486330" y="3724447"/>
                  <a:pt x="5486330" y="3725281"/>
                  <a:pt x="5486330" y="3725299"/>
                </a:cubicBezTo>
                <a:cubicBezTo>
                  <a:pt x="5454237" y="3725299"/>
                  <a:pt x="5453470" y="3725299"/>
                  <a:pt x="5453453" y="3725299"/>
                </a:cubicBezTo>
                <a:lnTo>
                  <a:pt x="5453453" y="3713025"/>
                </a:lnTo>
                <a:cubicBezTo>
                  <a:pt x="5453453" y="3711409"/>
                  <a:pt x="5453453" y="3711282"/>
                  <a:pt x="5453453" y="3711272"/>
                </a:cubicBezTo>
                <a:lnTo>
                  <a:pt x="5441948" y="3711272"/>
                </a:lnTo>
                <a:cubicBezTo>
                  <a:pt x="5440435" y="3711272"/>
                  <a:pt x="5440314" y="3711272"/>
                  <a:pt x="5440303" y="3711272"/>
                </a:cubicBezTo>
                <a:lnTo>
                  <a:pt x="5440303" y="3727637"/>
                </a:lnTo>
                <a:cubicBezTo>
                  <a:pt x="5440303" y="3729974"/>
                  <a:pt x="5440303" y="3729974"/>
                  <a:pt x="5435920" y="3729974"/>
                </a:cubicBezTo>
                <a:lnTo>
                  <a:pt x="5435920" y="3713610"/>
                </a:lnTo>
                <a:cubicBezTo>
                  <a:pt x="5435920" y="3711412"/>
                  <a:pt x="5435920" y="3711280"/>
                  <a:pt x="5435920" y="3711272"/>
                </a:cubicBezTo>
                <a:lnTo>
                  <a:pt x="5422495" y="3711272"/>
                </a:lnTo>
                <a:cubicBezTo>
                  <a:pt x="5420692" y="3711272"/>
                  <a:pt x="5420585" y="3711272"/>
                  <a:pt x="5420577" y="3711272"/>
                </a:cubicBezTo>
                <a:cubicBezTo>
                  <a:pt x="5420577" y="3669924"/>
                  <a:pt x="5420577" y="3669203"/>
                  <a:pt x="5420577" y="3669191"/>
                </a:cubicBezTo>
                <a:lnTo>
                  <a:pt x="5412906" y="3669191"/>
                </a:lnTo>
                <a:cubicBezTo>
                  <a:pt x="5411897" y="3669191"/>
                  <a:pt x="5411817" y="3669191"/>
                  <a:pt x="5411810" y="3669191"/>
                </a:cubicBezTo>
                <a:cubicBezTo>
                  <a:pt x="5401102" y="3623505"/>
                  <a:pt x="5400858" y="3622460"/>
                  <a:pt x="5400852" y="3622435"/>
                </a:cubicBezTo>
                <a:lnTo>
                  <a:pt x="5391263" y="3622435"/>
                </a:lnTo>
                <a:cubicBezTo>
                  <a:pt x="5390008" y="3622435"/>
                  <a:pt x="5389903" y="3622435"/>
                  <a:pt x="5389893" y="3622435"/>
                </a:cubicBezTo>
                <a:cubicBezTo>
                  <a:pt x="5377035" y="3668152"/>
                  <a:pt x="5376749" y="3669168"/>
                  <a:pt x="5376743" y="3669191"/>
                </a:cubicBezTo>
                <a:lnTo>
                  <a:pt x="5369072" y="3669191"/>
                </a:lnTo>
                <a:cubicBezTo>
                  <a:pt x="5368071" y="3669191"/>
                  <a:pt x="5367983" y="3669191"/>
                  <a:pt x="5367976" y="3669191"/>
                </a:cubicBezTo>
                <a:cubicBezTo>
                  <a:pt x="5367976" y="3738229"/>
                  <a:pt x="5367976" y="3739310"/>
                  <a:pt x="5367976" y="3739326"/>
                </a:cubicBezTo>
                <a:lnTo>
                  <a:pt x="5362222" y="3739326"/>
                </a:lnTo>
                <a:cubicBezTo>
                  <a:pt x="5361486" y="3739326"/>
                  <a:pt x="5361410" y="3739326"/>
                  <a:pt x="5361400" y="3739326"/>
                </a:cubicBezTo>
                <a:cubicBezTo>
                  <a:pt x="5361400" y="3788420"/>
                  <a:pt x="5361400" y="3788420"/>
                  <a:pt x="5357017" y="3788420"/>
                </a:cubicBezTo>
                <a:lnTo>
                  <a:pt x="5357017" y="3774101"/>
                </a:lnTo>
                <a:cubicBezTo>
                  <a:pt x="5357017" y="3772170"/>
                  <a:pt x="5357017" y="3772062"/>
                  <a:pt x="5357017" y="3772055"/>
                </a:cubicBezTo>
                <a:lnTo>
                  <a:pt x="5351264" y="3782283"/>
                </a:lnTo>
                <a:cubicBezTo>
                  <a:pt x="5350511" y="3783627"/>
                  <a:pt x="5350447" y="3783735"/>
                  <a:pt x="5350442" y="3783744"/>
                </a:cubicBezTo>
                <a:lnTo>
                  <a:pt x="5344689" y="3783744"/>
                </a:lnTo>
                <a:cubicBezTo>
                  <a:pt x="5343958" y="3783744"/>
                  <a:pt x="5343876" y="3783744"/>
                  <a:pt x="5343867" y="3783744"/>
                </a:cubicBezTo>
                <a:cubicBezTo>
                  <a:pt x="5343867" y="3691773"/>
                  <a:pt x="5343867" y="3690258"/>
                  <a:pt x="5343867" y="3690231"/>
                </a:cubicBezTo>
                <a:cubicBezTo>
                  <a:pt x="5313890" y="3690231"/>
                  <a:pt x="5313199" y="3690231"/>
                  <a:pt x="5313183" y="3690231"/>
                </a:cubicBezTo>
                <a:lnTo>
                  <a:pt x="5301676" y="3704551"/>
                </a:lnTo>
                <a:cubicBezTo>
                  <a:pt x="5300132" y="3706473"/>
                  <a:pt x="5300038" y="3706589"/>
                  <a:pt x="5300032" y="3706597"/>
                </a:cubicBezTo>
                <a:lnTo>
                  <a:pt x="5300032" y="3692277"/>
                </a:lnTo>
                <a:cubicBezTo>
                  <a:pt x="5300032" y="3690231"/>
                  <a:pt x="5300032" y="3690231"/>
                  <a:pt x="5297840" y="3687893"/>
                </a:cubicBezTo>
                <a:lnTo>
                  <a:pt x="5288251" y="3687893"/>
                </a:lnTo>
                <a:cubicBezTo>
                  <a:pt x="5286998" y="3687893"/>
                  <a:pt x="5286891" y="3687893"/>
                  <a:pt x="5286882" y="3687893"/>
                </a:cubicBezTo>
                <a:cubicBezTo>
                  <a:pt x="5286882" y="3662802"/>
                  <a:pt x="5286882" y="3662193"/>
                  <a:pt x="5286882" y="3662178"/>
                </a:cubicBezTo>
                <a:lnTo>
                  <a:pt x="5281129" y="3662178"/>
                </a:lnTo>
                <a:cubicBezTo>
                  <a:pt x="5280393" y="3662178"/>
                  <a:pt x="5280317" y="3662178"/>
                  <a:pt x="5280307" y="3662178"/>
                </a:cubicBezTo>
                <a:lnTo>
                  <a:pt x="5280307" y="3649904"/>
                </a:lnTo>
                <a:cubicBezTo>
                  <a:pt x="5280307" y="3648151"/>
                  <a:pt x="5280307" y="3648151"/>
                  <a:pt x="5278115" y="3648151"/>
                </a:cubicBezTo>
                <a:cubicBezTo>
                  <a:pt x="5278115" y="3623080"/>
                  <a:pt x="5278115" y="3622453"/>
                  <a:pt x="5278115" y="3622435"/>
                </a:cubicBezTo>
                <a:lnTo>
                  <a:pt x="5262773" y="3622435"/>
                </a:lnTo>
                <a:cubicBezTo>
                  <a:pt x="5260719" y="3622435"/>
                  <a:pt x="5260589" y="3622435"/>
                  <a:pt x="5260581" y="3622435"/>
                </a:cubicBezTo>
                <a:cubicBezTo>
                  <a:pt x="5260581" y="3590495"/>
                  <a:pt x="5260581" y="3589724"/>
                  <a:pt x="5260581" y="3589706"/>
                </a:cubicBezTo>
                <a:lnTo>
                  <a:pt x="5252910" y="3589706"/>
                </a:lnTo>
                <a:cubicBezTo>
                  <a:pt x="5251906" y="3589706"/>
                  <a:pt x="5251821" y="3589706"/>
                  <a:pt x="5251815" y="3589706"/>
                </a:cubicBezTo>
                <a:lnTo>
                  <a:pt x="5251815" y="3583569"/>
                </a:lnTo>
                <a:cubicBezTo>
                  <a:pt x="5251815" y="3582774"/>
                  <a:pt x="5251815" y="3582701"/>
                  <a:pt x="5251815" y="3582692"/>
                </a:cubicBezTo>
                <a:lnTo>
                  <a:pt x="5246061" y="3582692"/>
                </a:lnTo>
                <a:cubicBezTo>
                  <a:pt x="5245329" y="3582692"/>
                  <a:pt x="5245249" y="3582692"/>
                  <a:pt x="5245240" y="3582692"/>
                </a:cubicBezTo>
                <a:cubicBezTo>
                  <a:pt x="5245240" y="3549963"/>
                  <a:pt x="5245240" y="3549963"/>
                  <a:pt x="5240855" y="3549963"/>
                </a:cubicBezTo>
                <a:lnTo>
                  <a:pt x="5240855" y="3541780"/>
                </a:lnTo>
                <a:cubicBezTo>
                  <a:pt x="5240855" y="3540712"/>
                  <a:pt x="5240855" y="3540619"/>
                  <a:pt x="5240855" y="3540611"/>
                </a:cubicBezTo>
                <a:lnTo>
                  <a:pt x="5235102" y="3540611"/>
                </a:lnTo>
                <a:cubicBezTo>
                  <a:pt x="5234370" y="3540611"/>
                  <a:pt x="5234290" y="3540611"/>
                  <a:pt x="5234281" y="3540611"/>
                </a:cubicBezTo>
                <a:cubicBezTo>
                  <a:pt x="5234281" y="3508635"/>
                  <a:pt x="5234281" y="3507900"/>
                  <a:pt x="5234281" y="3507883"/>
                </a:cubicBezTo>
                <a:cubicBezTo>
                  <a:pt x="5206498" y="3507883"/>
                  <a:pt x="5205806" y="3507883"/>
                  <a:pt x="5205788" y="3507883"/>
                </a:cubicBezTo>
                <a:lnTo>
                  <a:pt x="5205788" y="3495608"/>
                </a:lnTo>
                <a:cubicBezTo>
                  <a:pt x="5205788" y="3493984"/>
                  <a:pt x="5205788" y="3493866"/>
                  <a:pt x="5205788" y="3493855"/>
                </a:cubicBezTo>
                <a:cubicBezTo>
                  <a:pt x="5173730" y="3493855"/>
                  <a:pt x="5172933" y="3493855"/>
                  <a:pt x="5172913" y="3493855"/>
                </a:cubicBezTo>
                <a:lnTo>
                  <a:pt x="5172913" y="3485673"/>
                </a:lnTo>
                <a:cubicBezTo>
                  <a:pt x="5172913" y="3484598"/>
                  <a:pt x="5172913" y="3484513"/>
                  <a:pt x="5172913" y="3484504"/>
                </a:cubicBezTo>
                <a:lnTo>
                  <a:pt x="5155652" y="3484504"/>
                </a:lnTo>
                <a:cubicBezTo>
                  <a:pt x="5153344" y="3484504"/>
                  <a:pt x="5153196" y="3484504"/>
                  <a:pt x="5153186" y="3484504"/>
                </a:cubicBezTo>
                <a:lnTo>
                  <a:pt x="5153186" y="3492686"/>
                </a:lnTo>
                <a:lnTo>
                  <a:pt x="5148803" y="3489179"/>
                </a:lnTo>
                <a:lnTo>
                  <a:pt x="5137845" y="3493855"/>
                </a:lnTo>
                <a:lnTo>
                  <a:pt x="5132093" y="3493855"/>
                </a:lnTo>
                <a:cubicBezTo>
                  <a:pt x="5131358" y="3493855"/>
                  <a:pt x="5131280" y="3493855"/>
                  <a:pt x="5131270" y="3493855"/>
                </a:cubicBezTo>
                <a:lnTo>
                  <a:pt x="5131270" y="3485673"/>
                </a:lnTo>
                <a:cubicBezTo>
                  <a:pt x="5131270" y="3484598"/>
                  <a:pt x="5131270" y="3484513"/>
                  <a:pt x="5131270" y="3484504"/>
                </a:cubicBezTo>
                <a:lnTo>
                  <a:pt x="5117845" y="3484504"/>
                </a:lnTo>
                <a:cubicBezTo>
                  <a:pt x="5116054" y="3484504"/>
                  <a:pt x="5115935" y="3484504"/>
                  <a:pt x="5115927" y="3484504"/>
                </a:cubicBezTo>
                <a:lnTo>
                  <a:pt x="5115927" y="3492686"/>
                </a:lnTo>
                <a:cubicBezTo>
                  <a:pt x="5115927" y="3493760"/>
                  <a:pt x="5115927" y="3493848"/>
                  <a:pt x="5115927" y="3493855"/>
                </a:cubicBezTo>
                <a:cubicBezTo>
                  <a:pt x="5092368" y="3493855"/>
                  <a:pt x="5091830" y="3493855"/>
                  <a:pt x="5091818" y="3493855"/>
                </a:cubicBezTo>
                <a:lnTo>
                  <a:pt x="5091818" y="3508175"/>
                </a:lnTo>
                <a:cubicBezTo>
                  <a:pt x="5091818" y="3510092"/>
                  <a:pt x="5091818" y="3510212"/>
                  <a:pt x="5091818" y="3510219"/>
                </a:cubicBezTo>
                <a:lnTo>
                  <a:pt x="5078394" y="3510219"/>
                </a:lnTo>
                <a:cubicBezTo>
                  <a:pt x="5076589" y="3510219"/>
                  <a:pt x="5076482" y="3510219"/>
                  <a:pt x="5076476" y="3510219"/>
                </a:cubicBezTo>
                <a:cubicBezTo>
                  <a:pt x="5076476" y="3597622"/>
                  <a:pt x="5076476" y="3599034"/>
                  <a:pt x="5076476" y="3599057"/>
                </a:cubicBezTo>
                <a:lnTo>
                  <a:pt x="5070723" y="3599057"/>
                </a:lnTo>
                <a:cubicBezTo>
                  <a:pt x="5069988" y="3599057"/>
                  <a:pt x="5069910" y="3599057"/>
                  <a:pt x="5069901" y="3599057"/>
                </a:cubicBezTo>
                <a:cubicBezTo>
                  <a:pt x="5069901" y="3564784"/>
                  <a:pt x="5069901" y="3564008"/>
                  <a:pt x="5069901" y="3563989"/>
                </a:cubicBezTo>
                <a:cubicBezTo>
                  <a:pt x="5029013" y="3563989"/>
                  <a:pt x="5028271" y="3563989"/>
                  <a:pt x="5028258" y="3563989"/>
                </a:cubicBezTo>
                <a:cubicBezTo>
                  <a:pt x="5028258" y="3599057"/>
                  <a:pt x="5028258" y="3599057"/>
                  <a:pt x="5023875" y="3599057"/>
                </a:cubicBezTo>
                <a:cubicBezTo>
                  <a:pt x="5023875" y="3691106"/>
                  <a:pt x="5023875" y="3692548"/>
                  <a:pt x="5023875" y="3692569"/>
                </a:cubicBezTo>
                <a:lnTo>
                  <a:pt x="5018122" y="3690523"/>
                </a:lnTo>
                <a:cubicBezTo>
                  <a:pt x="5017386" y="3690262"/>
                  <a:pt x="5017310" y="3690235"/>
                  <a:pt x="5017300" y="3690231"/>
                </a:cubicBezTo>
                <a:cubicBezTo>
                  <a:pt x="5015143" y="3616620"/>
                  <a:pt x="5015108" y="3615441"/>
                  <a:pt x="5015108" y="3615421"/>
                </a:cubicBezTo>
                <a:cubicBezTo>
                  <a:pt x="5012951" y="3689067"/>
                  <a:pt x="5012916" y="3690214"/>
                  <a:pt x="5012916" y="3690231"/>
                </a:cubicBezTo>
                <a:lnTo>
                  <a:pt x="5007162" y="3692277"/>
                </a:lnTo>
                <a:cubicBezTo>
                  <a:pt x="5006425" y="3692539"/>
                  <a:pt x="5006350" y="3692567"/>
                  <a:pt x="5006341" y="3692569"/>
                </a:cubicBezTo>
                <a:cubicBezTo>
                  <a:pt x="4999909" y="3736022"/>
                  <a:pt x="4999768" y="3736968"/>
                  <a:pt x="4999765" y="3736988"/>
                </a:cubicBezTo>
                <a:lnTo>
                  <a:pt x="4984423" y="3747217"/>
                </a:lnTo>
                <a:cubicBezTo>
                  <a:pt x="4982366" y="3748589"/>
                  <a:pt x="4982241" y="3748673"/>
                  <a:pt x="4982232" y="3748678"/>
                </a:cubicBezTo>
                <a:lnTo>
                  <a:pt x="4982232" y="3732312"/>
                </a:lnTo>
                <a:cubicBezTo>
                  <a:pt x="4982232" y="3730116"/>
                  <a:pt x="4982232" y="3729984"/>
                  <a:pt x="4982232" y="3729974"/>
                </a:cubicBezTo>
                <a:lnTo>
                  <a:pt x="4976478" y="3729974"/>
                </a:lnTo>
                <a:cubicBezTo>
                  <a:pt x="4975746" y="3729974"/>
                  <a:pt x="4975665" y="3729974"/>
                  <a:pt x="4975656" y="3729974"/>
                </a:cubicBezTo>
                <a:lnTo>
                  <a:pt x="4975656" y="3719747"/>
                </a:lnTo>
                <a:cubicBezTo>
                  <a:pt x="4975656" y="3718405"/>
                  <a:pt x="4975656" y="3718296"/>
                  <a:pt x="4975656" y="3718286"/>
                </a:cubicBezTo>
                <a:cubicBezTo>
                  <a:pt x="4923055" y="3718286"/>
                  <a:pt x="4923055" y="3718286"/>
                  <a:pt x="4923055" y="3722961"/>
                </a:cubicBezTo>
                <a:lnTo>
                  <a:pt x="4917302" y="3722961"/>
                </a:lnTo>
                <a:cubicBezTo>
                  <a:pt x="4916570" y="3722961"/>
                  <a:pt x="4916490" y="3722961"/>
                  <a:pt x="4916480" y="3722961"/>
                </a:cubicBezTo>
                <a:lnTo>
                  <a:pt x="4916480" y="3710688"/>
                </a:lnTo>
                <a:cubicBezTo>
                  <a:pt x="4916480" y="3709074"/>
                  <a:pt x="4916480" y="3708945"/>
                  <a:pt x="4916480" y="3708934"/>
                </a:cubicBezTo>
                <a:lnTo>
                  <a:pt x="4908808" y="3708934"/>
                </a:lnTo>
                <a:cubicBezTo>
                  <a:pt x="4907804" y="3708934"/>
                  <a:pt x="4907719" y="3708934"/>
                  <a:pt x="4907713" y="3708934"/>
                </a:cubicBezTo>
                <a:lnTo>
                  <a:pt x="4907713" y="3723253"/>
                </a:lnTo>
                <a:cubicBezTo>
                  <a:pt x="4907713" y="3725299"/>
                  <a:pt x="4907713" y="3725299"/>
                  <a:pt x="4903330" y="3725299"/>
                </a:cubicBezTo>
                <a:lnTo>
                  <a:pt x="4903330" y="3708934"/>
                </a:lnTo>
                <a:cubicBezTo>
                  <a:pt x="4903330" y="3706746"/>
                  <a:pt x="4903330" y="3706606"/>
                  <a:pt x="4903330" y="3706597"/>
                </a:cubicBezTo>
                <a:lnTo>
                  <a:pt x="4893742" y="3706597"/>
                </a:lnTo>
                <a:cubicBezTo>
                  <a:pt x="4892487" y="3706597"/>
                  <a:pt x="4892380" y="3706597"/>
                  <a:pt x="4892372" y="3706597"/>
                </a:cubicBezTo>
                <a:lnTo>
                  <a:pt x="4892372" y="3698413"/>
                </a:lnTo>
                <a:cubicBezTo>
                  <a:pt x="4892372" y="3697340"/>
                  <a:pt x="4892372" y="3697253"/>
                  <a:pt x="4892372" y="3697245"/>
                </a:cubicBezTo>
                <a:lnTo>
                  <a:pt x="4875111" y="3697245"/>
                </a:lnTo>
                <a:cubicBezTo>
                  <a:pt x="4872797" y="3697245"/>
                  <a:pt x="4872655" y="3697245"/>
                  <a:pt x="4872645" y="3697245"/>
                </a:cubicBezTo>
                <a:cubicBezTo>
                  <a:pt x="4872645" y="3674406"/>
                  <a:pt x="4872645" y="3673880"/>
                  <a:pt x="4872645" y="3673867"/>
                </a:cubicBezTo>
                <a:lnTo>
                  <a:pt x="4866070" y="3666853"/>
                </a:lnTo>
                <a:lnTo>
                  <a:pt x="4850729" y="3666853"/>
                </a:lnTo>
                <a:cubicBezTo>
                  <a:pt x="4848679" y="3666853"/>
                  <a:pt x="4848546" y="3666853"/>
                  <a:pt x="4848536" y="3666853"/>
                </a:cubicBezTo>
                <a:lnTo>
                  <a:pt x="4848536" y="3654580"/>
                </a:lnTo>
                <a:cubicBezTo>
                  <a:pt x="4848536" y="3652952"/>
                  <a:pt x="4848536" y="3652838"/>
                  <a:pt x="4848536" y="3652827"/>
                </a:cubicBezTo>
                <a:lnTo>
                  <a:pt x="4840865" y="3652827"/>
                </a:lnTo>
                <a:cubicBezTo>
                  <a:pt x="4839857" y="3652827"/>
                  <a:pt x="4839776" y="3652827"/>
                  <a:pt x="4839770" y="3652827"/>
                </a:cubicBezTo>
                <a:cubicBezTo>
                  <a:pt x="4839770" y="3611460"/>
                  <a:pt x="4839770" y="3610757"/>
                  <a:pt x="4839770" y="3610746"/>
                </a:cubicBezTo>
                <a:lnTo>
                  <a:pt x="4824429" y="3606070"/>
                </a:lnTo>
                <a:lnTo>
                  <a:pt x="4816756" y="3606070"/>
                </a:lnTo>
                <a:cubicBezTo>
                  <a:pt x="4815749" y="3606070"/>
                  <a:pt x="4815667" y="3606070"/>
                  <a:pt x="4815660" y="3606070"/>
                </a:cubicBezTo>
                <a:cubicBezTo>
                  <a:pt x="4815660" y="3555624"/>
                  <a:pt x="4815660" y="3554658"/>
                  <a:pt x="4815660" y="3554638"/>
                </a:cubicBezTo>
                <a:lnTo>
                  <a:pt x="4798401" y="3554638"/>
                </a:lnTo>
                <a:cubicBezTo>
                  <a:pt x="4796087" y="3554638"/>
                  <a:pt x="4795946" y="3554638"/>
                  <a:pt x="4795935" y="3554638"/>
                </a:cubicBezTo>
                <a:lnTo>
                  <a:pt x="4795935" y="3536228"/>
                </a:lnTo>
                <a:cubicBezTo>
                  <a:pt x="4795935" y="3533747"/>
                  <a:pt x="4795935" y="3533607"/>
                  <a:pt x="4795935" y="3533598"/>
                </a:cubicBezTo>
                <a:cubicBezTo>
                  <a:pt x="4759549" y="3533598"/>
                  <a:pt x="4758697" y="3533598"/>
                  <a:pt x="4758675" y="3533598"/>
                </a:cubicBezTo>
                <a:cubicBezTo>
                  <a:pt x="4758675" y="3556412"/>
                  <a:pt x="4758675" y="3556963"/>
                  <a:pt x="4758675" y="3556976"/>
                </a:cubicBezTo>
                <a:cubicBezTo>
                  <a:pt x="4730877" y="3556976"/>
                  <a:pt x="4730201" y="3556976"/>
                  <a:pt x="4730183" y="3556976"/>
                </a:cubicBezTo>
                <a:cubicBezTo>
                  <a:pt x="4730183" y="3607292"/>
                  <a:pt x="4730183" y="3608384"/>
                  <a:pt x="4730183" y="3608408"/>
                </a:cubicBezTo>
                <a:lnTo>
                  <a:pt x="4718677" y="3608408"/>
                </a:lnTo>
                <a:cubicBezTo>
                  <a:pt x="4717167" y="3608408"/>
                  <a:pt x="4717044" y="3608408"/>
                  <a:pt x="4717033" y="3608408"/>
                </a:cubicBezTo>
                <a:cubicBezTo>
                  <a:pt x="4717033" y="3721672"/>
                  <a:pt x="4717033" y="3722947"/>
                  <a:pt x="4717033" y="3722961"/>
                </a:cubicBezTo>
                <a:lnTo>
                  <a:pt x="4711280" y="3722961"/>
                </a:lnTo>
                <a:cubicBezTo>
                  <a:pt x="4710545" y="3722961"/>
                  <a:pt x="4710466" y="3722961"/>
                  <a:pt x="4710458" y="3722961"/>
                </a:cubicBezTo>
                <a:cubicBezTo>
                  <a:pt x="4701907" y="3693317"/>
                  <a:pt x="4701696" y="3692588"/>
                  <a:pt x="4701691" y="3692569"/>
                </a:cubicBezTo>
                <a:lnTo>
                  <a:pt x="4695937" y="3704843"/>
                </a:lnTo>
                <a:cubicBezTo>
                  <a:pt x="4695115" y="3706597"/>
                  <a:pt x="4695115" y="3706597"/>
                  <a:pt x="4697308" y="3706597"/>
                </a:cubicBezTo>
                <a:lnTo>
                  <a:pt x="4697308" y="3720916"/>
                </a:lnTo>
                <a:cubicBezTo>
                  <a:pt x="4697308" y="3722837"/>
                  <a:pt x="4697308" y="3722955"/>
                  <a:pt x="4697308" y="3722961"/>
                </a:cubicBezTo>
                <a:lnTo>
                  <a:pt x="4689636" y="3722961"/>
                </a:lnTo>
                <a:cubicBezTo>
                  <a:pt x="4688631" y="3722961"/>
                  <a:pt x="4688548" y="3722961"/>
                  <a:pt x="4688540" y="3722961"/>
                </a:cubicBezTo>
                <a:cubicBezTo>
                  <a:pt x="4688540" y="3757174"/>
                  <a:pt x="4688540" y="3758008"/>
                  <a:pt x="4688540" y="3758029"/>
                </a:cubicBezTo>
                <a:lnTo>
                  <a:pt x="4680870" y="3758029"/>
                </a:lnTo>
                <a:cubicBezTo>
                  <a:pt x="4679865" y="3758029"/>
                  <a:pt x="4679781" y="3758029"/>
                  <a:pt x="4679773" y="3758029"/>
                </a:cubicBezTo>
                <a:cubicBezTo>
                  <a:pt x="4679773" y="3783178"/>
                  <a:pt x="4679773" y="3783731"/>
                  <a:pt x="4679773" y="3783744"/>
                </a:cubicBezTo>
                <a:lnTo>
                  <a:pt x="4666350" y="3783744"/>
                </a:lnTo>
                <a:cubicBezTo>
                  <a:pt x="4664574" y="3783744"/>
                  <a:pt x="4664441" y="3783744"/>
                  <a:pt x="4664431" y="3783744"/>
                </a:cubicBezTo>
                <a:lnTo>
                  <a:pt x="4664431" y="3775562"/>
                </a:lnTo>
                <a:cubicBezTo>
                  <a:pt x="4664431" y="3774490"/>
                  <a:pt x="4664431" y="3774402"/>
                  <a:pt x="4664431" y="3774393"/>
                </a:cubicBezTo>
                <a:lnTo>
                  <a:pt x="4649089" y="3774393"/>
                </a:lnTo>
                <a:cubicBezTo>
                  <a:pt x="4647034" y="3774393"/>
                  <a:pt x="4646906" y="3774393"/>
                  <a:pt x="4646898" y="3774393"/>
                </a:cubicBezTo>
                <a:cubicBezTo>
                  <a:pt x="4646898" y="3749284"/>
                  <a:pt x="4646898" y="3748693"/>
                  <a:pt x="4646898" y="3748678"/>
                </a:cubicBezTo>
                <a:cubicBezTo>
                  <a:pt x="4606140" y="3748678"/>
                  <a:pt x="4605273" y="3748678"/>
                  <a:pt x="4605255" y="3748678"/>
                </a:cubicBezTo>
                <a:lnTo>
                  <a:pt x="4605255" y="3754814"/>
                </a:lnTo>
                <a:cubicBezTo>
                  <a:pt x="4605255" y="3755253"/>
                  <a:pt x="4605255" y="3755471"/>
                  <a:pt x="4604433" y="3755873"/>
                </a:cubicBezTo>
                <a:lnTo>
                  <a:pt x="4598680" y="3758029"/>
                </a:lnTo>
                <a:lnTo>
                  <a:pt x="4598680" y="3749847"/>
                </a:lnTo>
                <a:cubicBezTo>
                  <a:pt x="4598680" y="3748776"/>
                  <a:pt x="4598680" y="3748686"/>
                  <a:pt x="4598680" y="3748678"/>
                </a:cubicBezTo>
                <a:lnTo>
                  <a:pt x="4591008" y="3748678"/>
                </a:lnTo>
                <a:cubicBezTo>
                  <a:pt x="4590006" y="3748678"/>
                  <a:pt x="4589920" y="3748678"/>
                  <a:pt x="4589913" y="3748678"/>
                </a:cubicBezTo>
                <a:lnTo>
                  <a:pt x="4589913" y="3765042"/>
                </a:lnTo>
                <a:cubicBezTo>
                  <a:pt x="4589913" y="3767243"/>
                  <a:pt x="4589913" y="3767372"/>
                  <a:pt x="4589913" y="3767380"/>
                </a:cubicBezTo>
                <a:lnTo>
                  <a:pt x="4584160" y="3767380"/>
                </a:lnTo>
                <a:cubicBezTo>
                  <a:pt x="4583427" y="3767380"/>
                  <a:pt x="4583347" y="3767380"/>
                  <a:pt x="4583338" y="3767380"/>
                </a:cubicBezTo>
                <a:lnTo>
                  <a:pt x="4583338" y="3759198"/>
                </a:lnTo>
                <a:cubicBezTo>
                  <a:pt x="4583338" y="3758115"/>
                  <a:pt x="4583338" y="3758036"/>
                  <a:pt x="4583338" y="3758029"/>
                </a:cubicBezTo>
                <a:lnTo>
                  <a:pt x="4575666" y="3758029"/>
                </a:lnTo>
                <a:cubicBezTo>
                  <a:pt x="4574663" y="3758029"/>
                  <a:pt x="4574578" y="3758029"/>
                  <a:pt x="4574570" y="3758029"/>
                </a:cubicBezTo>
                <a:cubicBezTo>
                  <a:pt x="4574570" y="3732936"/>
                  <a:pt x="4574570" y="3732327"/>
                  <a:pt x="4574570" y="3732312"/>
                </a:cubicBezTo>
                <a:cubicBezTo>
                  <a:pt x="4542492" y="3732312"/>
                  <a:pt x="4541713" y="3732312"/>
                  <a:pt x="4541695" y="3732312"/>
                </a:cubicBezTo>
                <a:lnTo>
                  <a:pt x="4541695" y="3738449"/>
                </a:lnTo>
                <a:cubicBezTo>
                  <a:pt x="4541695" y="3739236"/>
                  <a:pt x="4541695" y="3739318"/>
                  <a:pt x="4541695" y="3739326"/>
                </a:cubicBezTo>
                <a:lnTo>
                  <a:pt x="4535941" y="3739326"/>
                </a:lnTo>
                <a:cubicBezTo>
                  <a:pt x="4535204" y="3739326"/>
                  <a:pt x="4535128" y="3739326"/>
                  <a:pt x="4535120" y="3739326"/>
                </a:cubicBezTo>
                <a:lnTo>
                  <a:pt x="4535120" y="3727052"/>
                </a:lnTo>
                <a:cubicBezTo>
                  <a:pt x="4535120" y="3725435"/>
                  <a:pt x="4535120" y="3725311"/>
                  <a:pt x="4535120" y="3725299"/>
                </a:cubicBezTo>
                <a:lnTo>
                  <a:pt x="4519779" y="3725299"/>
                </a:lnTo>
                <a:cubicBezTo>
                  <a:pt x="4517722" y="3725299"/>
                  <a:pt x="4517594" y="3725299"/>
                  <a:pt x="4517586" y="3725299"/>
                </a:cubicBezTo>
                <a:cubicBezTo>
                  <a:pt x="4517586" y="3697864"/>
                  <a:pt x="4517586" y="3697260"/>
                  <a:pt x="4517586" y="3697245"/>
                </a:cubicBezTo>
                <a:lnTo>
                  <a:pt x="4504161" y="3697245"/>
                </a:lnTo>
                <a:cubicBezTo>
                  <a:pt x="4502381" y="3697245"/>
                  <a:pt x="4502253" y="3697245"/>
                  <a:pt x="4502243" y="3697245"/>
                </a:cubicBezTo>
                <a:lnTo>
                  <a:pt x="4502243" y="3705428"/>
                </a:lnTo>
                <a:cubicBezTo>
                  <a:pt x="4502243" y="3706503"/>
                  <a:pt x="4502243" y="3706590"/>
                  <a:pt x="4502243" y="3706597"/>
                </a:cubicBezTo>
                <a:lnTo>
                  <a:pt x="4494573" y="3706597"/>
                </a:lnTo>
                <a:cubicBezTo>
                  <a:pt x="4493570" y="3706597"/>
                  <a:pt x="4493485" y="3706597"/>
                  <a:pt x="4493477" y="3706597"/>
                </a:cubicBezTo>
                <a:cubicBezTo>
                  <a:pt x="4493477" y="3681449"/>
                  <a:pt x="4493477" y="3680893"/>
                  <a:pt x="4493477" y="3680880"/>
                </a:cubicBezTo>
                <a:lnTo>
                  <a:pt x="4480052" y="3680880"/>
                </a:lnTo>
                <a:cubicBezTo>
                  <a:pt x="4478245" y="3680880"/>
                  <a:pt x="4478140" y="3680880"/>
                  <a:pt x="4478134" y="3680880"/>
                </a:cubicBezTo>
                <a:lnTo>
                  <a:pt x="4478134" y="3695199"/>
                </a:lnTo>
                <a:cubicBezTo>
                  <a:pt x="4478134" y="3697114"/>
                  <a:pt x="4478134" y="3697237"/>
                  <a:pt x="4478134" y="3697245"/>
                </a:cubicBezTo>
                <a:cubicBezTo>
                  <a:pt x="4454579" y="3697245"/>
                  <a:pt x="4454037" y="3697245"/>
                  <a:pt x="4454025" y="3697245"/>
                </a:cubicBezTo>
                <a:lnTo>
                  <a:pt x="4454025" y="3689062"/>
                </a:lnTo>
                <a:cubicBezTo>
                  <a:pt x="4454025" y="3687984"/>
                  <a:pt x="4454025" y="3687901"/>
                  <a:pt x="4454025" y="3687893"/>
                </a:cubicBezTo>
                <a:lnTo>
                  <a:pt x="4438683" y="3687893"/>
                </a:lnTo>
                <a:cubicBezTo>
                  <a:pt x="4436634" y="3687893"/>
                  <a:pt x="4436500" y="3687893"/>
                  <a:pt x="4436491" y="3687893"/>
                </a:cubicBezTo>
                <a:lnTo>
                  <a:pt x="4436491" y="3696076"/>
                </a:lnTo>
                <a:cubicBezTo>
                  <a:pt x="4436491" y="3697146"/>
                  <a:pt x="4436491" y="3697238"/>
                  <a:pt x="4436491" y="3697245"/>
                </a:cubicBezTo>
                <a:lnTo>
                  <a:pt x="4430738" y="3697245"/>
                </a:lnTo>
                <a:cubicBezTo>
                  <a:pt x="4430004" y="3697245"/>
                  <a:pt x="4429926" y="3697245"/>
                  <a:pt x="4429916" y="3697245"/>
                </a:cubicBezTo>
                <a:lnTo>
                  <a:pt x="4429916" y="3711565"/>
                </a:lnTo>
                <a:cubicBezTo>
                  <a:pt x="4429916" y="3713480"/>
                  <a:pt x="4429916" y="3713602"/>
                  <a:pt x="4429916" y="3713610"/>
                </a:cubicBezTo>
                <a:lnTo>
                  <a:pt x="4422245" y="3713610"/>
                </a:lnTo>
                <a:cubicBezTo>
                  <a:pt x="4421235" y="3713610"/>
                  <a:pt x="4421155" y="3713610"/>
                  <a:pt x="4421149" y="3713610"/>
                </a:cubicBezTo>
                <a:lnTo>
                  <a:pt x="4421149" y="3723838"/>
                </a:lnTo>
                <a:cubicBezTo>
                  <a:pt x="4421149" y="3725186"/>
                  <a:pt x="4421149" y="3725291"/>
                  <a:pt x="4421149" y="3725299"/>
                </a:cubicBezTo>
                <a:cubicBezTo>
                  <a:pt x="4373960" y="3725299"/>
                  <a:pt x="4372954" y="3725299"/>
                  <a:pt x="4372931" y="3725299"/>
                </a:cubicBezTo>
                <a:cubicBezTo>
                  <a:pt x="4372931" y="3757221"/>
                  <a:pt x="4372931" y="3758009"/>
                  <a:pt x="4372931" y="3758029"/>
                </a:cubicBezTo>
                <a:lnTo>
                  <a:pt x="4357589" y="3758029"/>
                </a:lnTo>
                <a:cubicBezTo>
                  <a:pt x="4355538" y="3758029"/>
                  <a:pt x="4355408" y="3758029"/>
                  <a:pt x="4355398" y="3758029"/>
                </a:cubicBezTo>
                <a:lnTo>
                  <a:pt x="4355398" y="3749847"/>
                </a:lnTo>
                <a:cubicBezTo>
                  <a:pt x="4355398" y="3748776"/>
                  <a:pt x="4355398" y="3748686"/>
                  <a:pt x="4355398" y="3748678"/>
                </a:cubicBezTo>
                <a:cubicBezTo>
                  <a:pt x="4308184" y="3748678"/>
                  <a:pt x="4307202" y="3748678"/>
                  <a:pt x="4307180" y="3748678"/>
                </a:cubicBezTo>
                <a:lnTo>
                  <a:pt x="4307180" y="3738449"/>
                </a:lnTo>
                <a:cubicBezTo>
                  <a:pt x="4307180" y="3737107"/>
                  <a:pt x="4307180" y="3736998"/>
                  <a:pt x="4307180" y="3736988"/>
                </a:cubicBezTo>
                <a:lnTo>
                  <a:pt x="4299508" y="3732897"/>
                </a:lnTo>
                <a:cubicBezTo>
                  <a:pt x="4298503" y="3732361"/>
                  <a:pt x="4298419" y="3732318"/>
                  <a:pt x="4298413" y="3732312"/>
                </a:cubicBezTo>
                <a:cubicBezTo>
                  <a:pt x="4298413" y="3698013"/>
                  <a:pt x="4298413" y="3697264"/>
                  <a:pt x="4298413" y="3697245"/>
                </a:cubicBezTo>
                <a:lnTo>
                  <a:pt x="4284989" y="3697245"/>
                </a:lnTo>
                <a:cubicBezTo>
                  <a:pt x="4283186" y="3697245"/>
                  <a:pt x="4283078" y="3697245"/>
                  <a:pt x="4283071" y="3697245"/>
                </a:cubicBezTo>
                <a:lnTo>
                  <a:pt x="4277317" y="3715656"/>
                </a:lnTo>
                <a:cubicBezTo>
                  <a:pt x="4276546" y="3718122"/>
                  <a:pt x="4276498" y="3718276"/>
                  <a:pt x="4276496" y="3718286"/>
                </a:cubicBezTo>
                <a:lnTo>
                  <a:pt x="4274577" y="3712149"/>
                </a:lnTo>
                <a:cubicBezTo>
                  <a:pt x="4274327" y="3711348"/>
                  <a:pt x="4274306" y="3711279"/>
                  <a:pt x="4274303" y="3711272"/>
                </a:cubicBezTo>
                <a:lnTo>
                  <a:pt x="4262797" y="3709227"/>
                </a:lnTo>
                <a:cubicBezTo>
                  <a:pt x="4261284" y="3708957"/>
                  <a:pt x="4261164" y="3708936"/>
                  <a:pt x="4261153" y="3708934"/>
                </a:cubicBezTo>
                <a:cubicBezTo>
                  <a:pt x="4263313" y="3614551"/>
                  <a:pt x="4263345" y="3613108"/>
                  <a:pt x="4263345" y="3613084"/>
                </a:cubicBezTo>
                <a:lnTo>
                  <a:pt x="4251839" y="3615129"/>
                </a:lnTo>
                <a:cubicBezTo>
                  <a:pt x="4250327" y="3615397"/>
                  <a:pt x="4250206" y="3615420"/>
                  <a:pt x="4250195" y="3615421"/>
                </a:cubicBezTo>
                <a:cubicBezTo>
                  <a:pt x="4250195" y="3465254"/>
                  <a:pt x="4250195" y="3463485"/>
                  <a:pt x="4250195" y="3463464"/>
                </a:cubicBezTo>
                <a:lnTo>
                  <a:pt x="4232934" y="3463464"/>
                </a:lnTo>
                <a:cubicBezTo>
                  <a:pt x="4230630" y="3463464"/>
                  <a:pt x="4230478" y="3463464"/>
                  <a:pt x="4230469" y="3463464"/>
                </a:cubicBezTo>
                <a:cubicBezTo>
                  <a:pt x="4230469" y="3341220"/>
                  <a:pt x="4230469" y="3339582"/>
                  <a:pt x="4230469" y="3339560"/>
                </a:cubicBezTo>
                <a:lnTo>
                  <a:pt x="4226635" y="3333423"/>
                </a:lnTo>
                <a:cubicBezTo>
                  <a:pt x="4226129" y="3332615"/>
                  <a:pt x="4226088" y="3332552"/>
                  <a:pt x="4226086" y="3332546"/>
                </a:cubicBezTo>
                <a:cubicBezTo>
                  <a:pt x="4226086" y="3307453"/>
                  <a:pt x="4226086" y="3306846"/>
                  <a:pt x="4226086" y="3306830"/>
                </a:cubicBezTo>
                <a:lnTo>
                  <a:pt x="4210743" y="3306830"/>
                </a:lnTo>
                <a:cubicBezTo>
                  <a:pt x="4208680" y="3306830"/>
                  <a:pt x="4208560" y="3306830"/>
                  <a:pt x="4208552" y="3306830"/>
                </a:cubicBezTo>
                <a:cubicBezTo>
                  <a:pt x="4167619" y="3221807"/>
                  <a:pt x="4166922" y="3220357"/>
                  <a:pt x="4166909" y="3220331"/>
                </a:cubicBezTo>
                <a:cubicBezTo>
                  <a:pt x="4164735" y="2956026"/>
                  <a:pt x="4164718" y="2953839"/>
                  <a:pt x="4164718" y="2953820"/>
                </a:cubicBezTo>
                <a:cubicBezTo>
                  <a:pt x="4160370" y="3218206"/>
                  <a:pt x="4160333" y="3220316"/>
                  <a:pt x="4160333" y="3220331"/>
                </a:cubicBezTo>
                <a:cubicBezTo>
                  <a:pt x="4121550" y="3307664"/>
                  <a:pt x="4120895" y="3309142"/>
                  <a:pt x="4120883" y="3309167"/>
                </a:cubicBezTo>
                <a:lnTo>
                  <a:pt x="4105541" y="3309167"/>
                </a:lnTo>
                <a:cubicBezTo>
                  <a:pt x="4103486" y="3309167"/>
                  <a:pt x="4103356" y="3309167"/>
                  <a:pt x="4103349" y="3309167"/>
                </a:cubicBezTo>
                <a:cubicBezTo>
                  <a:pt x="4103349" y="3337222"/>
                  <a:pt x="4103349" y="3337222"/>
                  <a:pt x="4098965" y="3339560"/>
                </a:cubicBezTo>
                <a:cubicBezTo>
                  <a:pt x="4098965" y="3461925"/>
                  <a:pt x="4098965" y="3463445"/>
                  <a:pt x="4098965" y="3463464"/>
                </a:cubicBezTo>
                <a:lnTo>
                  <a:pt x="4085541" y="3463464"/>
                </a:lnTo>
                <a:cubicBezTo>
                  <a:pt x="4083749" y="3463464"/>
                  <a:pt x="4083632" y="3463464"/>
                  <a:pt x="4083623" y="3463464"/>
                </a:cubicBezTo>
                <a:cubicBezTo>
                  <a:pt x="4083623" y="3608869"/>
                  <a:pt x="4083623" y="3610722"/>
                  <a:pt x="4083623" y="3610746"/>
                </a:cubicBezTo>
                <a:lnTo>
                  <a:pt x="4068281" y="3610746"/>
                </a:lnTo>
                <a:cubicBezTo>
                  <a:pt x="4066228" y="3610746"/>
                  <a:pt x="4066099" y="3610746"/>
                  <a:pt x="4066089" y="3610746"/>
                </a:cubicBezTo>
                <a:cubicBezTo>
                  <a:pt x="4066089" y="3742325"/>
                  <a:pt x="4066089" y="3743980"/>
                  <a:pt x="4066089" y="3744001"/>
                </a:cubicBezTo>
                <a:cubicBezTo>
                  <a:pt x="4038256" y="3741719"/>
                  <a:pt x="4037612" y="3741664"/>
                  <a:pt x="4037597" y="3741663"/>
                </a:cubicBezTo>
                <a:lnTo>
                  <a:pt x="4033762" y="3731436"/>
                </a:lnTo>
                <a:cubicBezTo>
                  <a:pt x="4033258" y="3730094"/>
                  <a:pt x="4033217" y="3729985"/>
                  <a:pt x="4033213" y="3729974"/>
                </a:cubicBezTo>
                <a:lnTo>
                  <a:pt x="4019790" y="3727929"/>
                </a:lnTo>
                <a:cubicBezTo>
                  <a:pt x="4018003" y="3727658"/>
                  <a:pt x="4017881" y="3727638"/>
                  <a:pt x="4017871" y="3727637"/>
                </a:cubicBezTo>
                <a:lnTo>
                  <a:pt x="4014036" y="3735819"/>
                </a:lnTo>
                <a:cubicBezTo>
                  <a:pt x="4013532" y="3736893"/>
                  <a:pt x="4013492" y="3736982"/>
                  <a:pt x="4013488" y="3736988"/>
                </a:cubicBezTo>
                <a:cubicBezTo>
                  <a:pt x="3992092" y="3736988"/>
                  <a:pt x="3991583" y="3736988"/>
                  <a:pt x="3991571" y="3736988"/>
                </a:cubicBezTo>
                <a:cubicBezTo>
                  <a:pt x="3991571" y="3910253"/>
                  <a:pt x="3991571" y="3912299"/>
                  <a:pt x="3991571" y="3912324"/>
                </a:cubicBezTo>
                <a:lnTo>
                  <a:pt x="3997394" y="3912324"/>
                </a:lnTo>
                <a:lnTo>
                  <a:pt x="3997394" y="3943696"/>
                </a:lnTo>
                <a:lnTo>
                  <a:pt x="3963016" y="3943696"/>
                </a:lnTo>
                <a:lnTo>
                  <a:pt x="3953402" y="3905359"/>
                </a:lnTo>
                <a:cubicBezTo>
                  <a:pt x="3947978" y="3893418"/>
                  <a:pt x="3939541" y="3883362"/>
                  <a:pt x="3925078" y="3875820"/>
                </a:cubicBezTo>
                <a:cubicBezTo>
                  <a:pt x="3927489" y="3875820"/>
                  <a:pt x="3927489" y="3875820"/>
                  <a:pt x="3929899" y="3873306"/>
                </a:cubicBezTo>
                <a:cubicBezTo>
                  <a:pt x="3929899" y="3870792"/>
                  <a:pt x="3929899" y="3868278"/>
                  <a:pt x="3929899" y="3865764"/>
                </a:cubicBezTo>
                <a:lnTo>
                  <a:pt x="3925078" y="3863250"/>
                </a:lnTo>
                <a:cubicBezTo>
                  <a:pt x="3925078" y="3858222"/>
                  <a:pt x="3925078" y="3855708"/>
                  <a:pt x="3920257" y="3853194"/>
                </a:cubicBezTo>
                <a:cubicBezTo>
                  <a:pt x="3920257" y="3845653"/>
                  <a:pt x="3920257" y="3838111"/>
                  <a:pt x="3922668" y="3830569"/>
                </a:cubicBezTo>
                <a:cubicBezTo>
                  <a:pt x="3922668" y="3828054"/>
                  <a:pt x="3922668" y="3828054"/>
                  <a:pt x="3922668" y="3825541"/>
                </a:cubicBezTo>
                <a:cubicBezTo>
                  <a:pt x="3920257" y="3825541"/>
                  <a:pt x="3920257" y="3823027"/>
                  <a:pt x="3917847" y="3823027"/>
                </a:cubicBezTo>
                <a:cubicBezTo>
                  <a:pt x="3915435" y="3817999"/>
                  <a:pt x="3910614" y="3810457"/>
                  <a:pt x="3905793" y="3802916"/>
                </a:cubicBezTo>
                <a:cubicBezTo>
                  <a:pt x="3905793" y="3800401"/>
                  <a:pt x="3905793" y="3797888"/>
                  <a:pt x="3905793" y="3795374"/>
                </a:cubicBezTo>
                <a:cubicBezTo>
                  <a:pt x="3910614" y="3787832"/>
                  <a:pt x="3908204" y="3775262"/>
                  <a:pt x="3903383" y="3767720"/>
                </a:cubicBezTo>
                <a:lnTo>
                  <a:pt x="3901274" y="3761122"/>
                </a:lnTo>
                <a:cubicBezTo>
                  <a:pt x="3900989" y="3760231"/>
                  <a:pt x="3900973" y="3760182"/>
                  <a:pt x="3900972" y="3760178"/>
                </a:cubicBezTo>
                <a:lnTo>
                  <a:pt x="3898863" y="3766777"/>
                </a:lnTo>
                <a:cubicBezTo>
                  <a:pt x="3898579" y="3767667"/>
                  <a:pt x="3898563" y="3767717"/>
                  <a:pt x="3898562" y="3767720"/>
                </a:cubicBezTo>
                <a:cubicBezTo>
                  <a:pt x="3893741" y="3775262"/>
                  <a:pt x="3893741" y="3787832"/>
                  <a:pt x="3898562" y="3795374"/>
                </a:cubicBezTo>
                <a:cubicBezTo>
                  <a:pt x="3898562" y="3797888"/>
                  <a:pt x="3898562" y="3800401"/>
                  <a:pt x="3896151" y="3805429"/>
                </a:cubicBezTo>
                <a:cubicBezTo>
                  <a:pt x="3891330" y="3812971"/>
                  <a:pt x="3888919" y="3817999"/>
                  <a:pt x="3884098" y="3823027"/>
                </a:cubicBezTo>
                <a:lnTo>
                  <a:pt x="3879277" y="3825541"/>
                </a:lnTo>
                <a:cubicBezTo>
                  <a:pt x="3879277" y="3828054"/>
                  <a:pt x="3879277" y="3828054"/>
                  <a:pt x="3879277" y="3830569"/>
                </a:cubicBezTo>
                <a:cubicBezTo>
                  <a:pt x="3881688" y="3830569"/>
                  <a:pt x="3881688" y="3830569"/>
                  <a:pt x="3884098" y="3830569"/>
                </a:cubicBezTo>
                <a:cubicBezTo>
                  <a:pt x="3884098" y="3838111"/>
                  <a:pt x="3884098" y="3845653"/>
                  <a:pt x="3884098" y="3853194"/>
                </a:cubicBezTo>
                <a:cubicBezTo>
                  <a:pt x="3881688" y="3853194"/>
                  <a:pt x="3881688" y="3853194"/>
                  <a:pt x="3879277" y="3853194"/>
                </a:cubicBezTo>
                <a:cubicBezTo>
                  <a:pt x="3879277" y="3855708"/>
                  <a:pt x="3879277" y="3858222"/>
                  <a:pt x="3879277" y="3863250"/>
                </a:cubicBezTo>
                <a:cubicBezTo>
                  <a:pt x="3876867" y="3863250"/>
                  <a:pt x="3874456" y="3865764"/>
                  <a:pt x="3872046" y="3865764"/>
                </a:cubicBezTo>
                <a:cubicBezTo>
                  <a:pt x="3872046" y="3868278"/>
                  <a:pt x="3872046" y="3870792"/>
                  <a:pt x="3872046" y="3873306"/>
                </a:cubicBezTo>
                <a:cubicBezTo>
                  <a:pt x="3874456" y="3873306"/>
                  <a:pt x="3874456" y="3875820"/>
                  <a:pt x="3876867" y="3875820"/>
                </a:cubicBezTo>
                <a:cubicBezTo>
                  <a:pt x="3847941" y="3890904"/>
                  <a:pt x="3840709" y="3916043"/>
                  <a:pt x="3838299" y="3946210"/>
                </a:cubicBezTo>
                <a:cubicBezTo>
                  <a:pt x="3835888" y="3948724"/>
                  <a:pt x="3833478" y="3951238"/>
                  <a:pt x="3831067" y="3951238"/>
                </a:cubicBezTo>
                <a:cubicBezTo>
                  <a:pt x="3831067" y="3953752"/>
                  <a:pt x="3831067" y="3956266"/>
                  <a:pt x="3831067" y="3958780"/>
                </a:cubicBezTo>
                <a:cubicBezTo>
                  <a:pt x="3833478" y="3958780"/>
                  <a:pt x="3833478" y="3958780"/>
                  <a:pt x="3835888" y="3958780"/>
                </a:cubicBezTo>
                <a:lnTo>
                  <a:pt x="3835888" y="3968836"/>
                </a:lnTo>
                <a:lnTo>
                  <a:pt x="3831067" y="3973864"/>
                </a:lnTo>
                <a:cubicBezTo>
                  <a:pt x="3828657" y="3976378"/>
                  <a:pt x="3826246" y="3976378"/>
                  <a:pt x="3823836" y="3978891"/>
                </a:cubicBezTo>
                <a:cubicBezTo>
                  <a:pt x="3823836" y="3981406"/>
                  <a:pt x="3823836" y="3983920"/>
                  <a:pt x="3823836" y="3986433"/>
                </a:cubicBezTo>
                <a:cubicBezTo>
                  <a:pt x="3826246" y="3986433"/>
                  <a:pt x="3828657" y="3988948"/>
                  <a:pt x="3831067" y="3988948"/>
                </a:cubicBezTo>
                <a:cubicBezTo>
                  <a:pt x="3831067" y="4006545"/>
                  <a:pt x="3831067" y="4026657"/>
                  <a:pt x="3831067" y="4044254"/>
                </a:cubicBezTo>
                <a:cubicBezTo>
                  <a:pt x="3828657" y="4046768"/>
                  <a:pt x="3826246" y="4046768"/>
                  <a:pt x="3823836" y="4049282"/>
                </a:cubicBezTo>
                <a:cubicBezTo>
                  <a:pt x="3823836" y="4051796"/>
                  <a:pt x="3823836" y="4054310"/>
                  <a:pt x="3823836" y="4056823"/>
                </a:cubicBezTo>
                <a:cubicBezTo>
                  <a:pt x="3826246" y="4056823"/>
                  <a:pt x="3828657" y="4059338"/>
                  <a:pt x="3831067" y="4059338"/>
                </a:cubicBezTo>
                <a:cubicBezTo>
                  <a:pt x="3831067" y="4061852"/>
                  <a:pt x="3831067" y="4064365"/>
                  <a:pt x="3831067" y="4069394"/>
                </a:cubicBezTo>
                <a:cubicBezTo>
                  <a:pt x="3823836" y="4071907"/>
                  <a:pt x="3819015" y="4074422"/>
                  <a:pt x="3811783" y="4076936"/>
                </a:cubicBezTo>
                <a:cubicBezTo>
                  <a:pt x="3806962" y="4076936"/>
                  <a:pt x="3799731" y="4076936"/>
                  <a:pt x="3792499" y="4076936"/>
                </a:cubicBezTo>
                <a:cubicBezTo>
                  <a:pt x="3792499" y="4029170"/>
                  <a:pt x="3792499" y="3983920"/>
                  <a:pt x="3792499" y="3936154"/>
                </a:cubicBezTo>
                <a:cubicBezTo>
                  <a:pt x="3775625" y="3936154"/>
                  <a:pt x="3758752" y="3936154"/>
                  <a:pt x="3741878" y="3936154"/>
                </a:cubicBezTo>
                <a:cubicBezTo>
                  <a:pt x="3741878" y="3923585"/>
                  <a:pt x="3741878" y="3908501"/>
                  <a:pt x="3741878" y="3895932"/>
                </a:cubicBezTo>
                <a:cubicBezTo>
                  <a:pt x="3734647" y="3895932"/>
                  <a:pt x="3725005" y="3895932"/>
                  <a:pt x="3717772" y="3895932"/>
                </a:cubicBezTo>
                <a:cubicBezTo>
                  <a:pt x="3715362" y="3898445"/>
                  <a:pt x="3710541" y="3900959"/>
                  <a:pt x="3708130" y="3903473"/>
                </a:cubicBezTo>
                <a:cubicBezTo>
                  <a:pt x="3708130" y="3908501"/>
                  <a:pt x="3708130" y="3911015"/>
                  <a:pt x="3708130" y="3916043"/>
                </a:cubicBezTo>
                <a:lnTo>
                  <a:pt x="3696078" y="3916043"/>
                </a:lnTo>
                <a:cubicBezTo>
                  <a:pt x="3691257" y="3918557"/>
                  <a:pt x="3686436" y="3921070"/>
                  <a:pt x="3681615" y="3923585"/>
                </a:cubicBezTo>
                <a:cubicBezTo>
                  <a:pt x="3681615" y="3928612"/>
                  <a:pt x="3681615" y="3931127"/>
                  <a:pt x="3681615" y="3936154"/>
                </a:cubicBezTo>
                <a:cubicBezTo>
                  <a:pt x="3676793" y="3936154"/>
                  <a:pt x="3671973" y="3936154"/>
                  <a:pt x="3667151" y="3936154"/>
                </a:cubicBezTo>
                <a:cubicBezTo>
                  <a:pt x="3667151" y="3981406"/>
                  <a:pt x="3667151" y="4026657"/>
                  <a:pt x="3667151" y="4071907"/>
                </a:cubicBezTo>
                <a:cubicBezTo>
                  <a:pt x="3659920" y="4071907"/>
                  <a:pt x="3655099" y="4071907"/>
                  <a:pt x="3650278" y="4071907"/>
                </a:cubicBezTo>
                <a:cubicBezTo>
                  <a:pt x="3650278" y="3961294"/>
                  <a:pt x="3650278" y="3848166"/>
                  <a:pt x="3650278" y="3735038"/>
                </a:cubicBezTo>
                <a:cubicBezTo>
                  <a:pt x="3647868" y="3732525"/>
                  <a:pt x="3645457" y="3730011"/>
                  <a:pt x="3643046" y="3727497"/>
                </a:cubicBezTo>
                <a:cubicBezTo>
                  <a:pt x="3628583" y="3724983"/>
                  <a:pt x="3616531" y="3719955"/>
                  <a:pt x="3602068" y="3714927"/>
                </a:cubicBezTo>
                <a:cubicBezTo>
                  <a:pt x="3563499" y="3722469"/>
                  <a:pt x="3524930" y="3730011"/>
                  <a:pt x="3486362" y="3735038"/>
                </a:cubicBezTo>
                <a:cubicBezTo>
                  <a:pt x="3476720" y="3740067"/>
                  <a:pt x="3467078" y="3742580"/>
                  <a:pt x="3459847" y="3747609"/>
                </a:cubicBezTo>
                <a:cubicBezTo>
                  <a:pt x="3459847" y="3807943"/>
                  <a:pt x="3459847" y="3868278"/>
                  <a:pt x="3459847" y="3928612"/>
                </a:cubicBezTo>
                <a:cubicBezTo>
                  <a:pt x="3428510" y="3928612"/>
                  <a:pt x="3397174" y="3928612"/>
                  <a:pt x="3365837" y="3928612"/>
                </a:cubicBezTo>
                <a:cubicBezTo>
                  <a:pt x="3348963" y="3933641"/>
                  <a:pt x="3332089" y="3938669"/>
                  <a:pt x="3315215" y="3943696"/>
                </a:cubicBezTo>
                <a:cubicBezTo>
                  <a:pt x="3315215" y="3981406"/>
                  <a:pt x="3315215" y="4019115"/>
                  <a:pt x="3315215" y="4056823"/>
                </a:cubicBezTo>
                <a:cubicBezTo>
                  <a:pt x="3310394" y="4056823"/>
                  <a:pt x="3303162" y="4056823"/>
                  <a:pt x="3298341" y="4056823"/>
                </a:cubicBezTo>
                <a:cubicBezTo>
                  <a:pt x="3298341" y="4054310"/>
                  <a:pt x="3298341" y="4051796"/>
                  <a:pt x="3298341" y="4049282"/>
                </a:cubicBezTo>
                <a:cubicBezTo>
                  <a:pt x="3291110" y="4049282"/>
                  <a:pt x="3283878" y="4049282"/>
                  <a:pt x="3279057" y="4049282"/>
                </a:cubicBezTo>
                <a:cubicBezTo>
                  <a:pt x="3279057" y="4046768"/>
                  <a:pt x="3279057" y="4044254"/>
                  <a:pt x="3279057" y="4041740"/>
                </a:cubicBezTo>
                <a:cubicBezTo>
                  <a:pt x="3257362" y="4041740"/>
                  <a:pt x="3235668" y="4041740"/>
                  <a:pt x="3213973" y="4041740"/>
                </a:cubicBezTo>
                <a:cubicBezTo>
                  <a:pt x="3213973" y="4036712"/>
                  <a:pt x="3213973" y="4034198"/>
                  <a:pt x="3213973" y="4029170"/>
                </a:cubicBezTo>
                <a:cubicBezTo>
                  <a:pt x="3180226" y="4029170"/>
                  <a:pt x="3146479" y="4029170"/>
                  <a:pt x="3112731" y="4029170"/>
                </a:cubicBezTo>
                <a:cubicBezTo>
                  <a:pt x="3112731" y="4036712"/>
                  <a:pt x="3112731" y="4041740"/>
                  <a:pt x="3112731" y="4049282"/>
                </a:cubicBezTo>
                <a:cubicBezTo>
                  <a:pt x="3098268" y="4049282"/>
                  <a:pt x="3081394" y="4049282"/>
                  <a:pt x="3064521" y="4049282"/>
                </a:cubicBezTo>
                <a:cubicBezTo>
                  <a:pt x="3064521" y="4061852"/>
                  <a:pt x="3064521" y="4071907"/>
                  <a:pt x="3064521" y="4084477"/>
                </a:cubicBezTo>
                <a:cubicBezTo>
                  <a:pt x="3049667" y="4085668"/>
                  <a:pt x="3035354" y="4086860"/>
                  <a:pt x="3021071" y="4088054"/>
                </a:cubicBezTo>
                <a:lnTo>
                  <a:pt x="2977976" y="4162697"/>
                </a:lnTo>
                <a:lnTo>
                  <a:pt x="0" y="416269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Imagem 4">
            <a:extLst>
              <a:ext uri="{FF2B5EF4-FFF2-40B4-BE49-F238E27FC236}">
                <a16:creationId xmlns:a16="http://schemas.microsoft.com/office/drawing/2014/main" id="{05EBD670-43ED-BA5E-4BD9-0976DD084879}"/>
              </a:ext>
            </a:extLst>
          </p:cNvPr>
          <p:cNvPicPr>
            <a:picLocks noChangeAspect="1"/>
          </p:cNvPicPr>
          <p:nvPr userDrawn="1"/>
        </p:nvPicPr>
        <p:blipFill>
          <a:blip r:embed="rId2">
            <a:clrChange>
              <a:clrFrom>
                <a:srgbClr val="FFFFFF"/>
              </a:clrFrom>
              <a:clrTo>
                <a:srgbClr val="FFFFFF">
                  <a:alpha val="0"/>
                </a:srgbClr>
              </a:clrTo>
            </a:clrChange>
          </a:blip>
          <a:stretch>
            <a:fillRect/>
          </a:stretch>
        </p:blipFill>
        <p:spPr>
          <a:xfrm>
            <a:off x="11596592" y="6455576"/>
            <a:ext cx="526355" cy="295403"/>
          </a:xfrm>
          <a:prstGeom prst="rect">
            <a:avLst/>
          </a:prstGeom>
        </p:spPr>
      </p:pic>
    </p:spTree>
    <p:extLst>
      <p:ext uri="{BB962C8B-B14F-4D97-AF65-F5344CB8AC3E}">
        <p14:creationId xmlns:p14="http://schemas.microsoft.com/office/powerpoint/2010/main" val="14904628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497828B-BFFA-8F34-16BD-72784629A1F7}"/>
              </a:ext>
            </a:extLst>
          </p:cNvPr>
          <p:cNvSpPr>
            <a:spLocks noGrp="1"/>
          </p:cNvSpPr>
          <p:nvPr>
            <p:ph type="title"/>
          </p:nvPr>
        </p:nvSpPr>
        <p:spPr/>
        <p:txBody>
          <a:bodyPr/>
          <a:lstStyle/>
          <a:p>
            <a:r>
              <a:rPr lang="pt-BR"/>
              <a:t>Clique para editar o título Mestre</a:t>
            </a:r>
          </a:p>
        </p:txBody>
      </p:sp>
      <p:sp>
        <p:nvSpPr>
          <p:cNvPr id="3" name="Espaço Reservado para Conteúdo 2">
            <a:extLst>
              <a:ext uri="{FF2B5EF4-FFF2-40B4-BE49-F238E27FC236}">
                <a16:creationId xmlns:a16="http://schemas.microsoft.com/office/drawing/2014/main" id="{50E60997-2EBD-974A-F6F3-62CF148FB757}"/>
              </a:ext>
            </a:extLst>
          </p:cNvPr>
          <p:cNvSpPr>
            <a:spLocks noGrp="1"/>
          </p:cNvSpPr>
          <p:nvPr>
            <p:ph idx="1"/>
          </p:nvPr>
        </p:nvSpPr>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B8ED055D-9398-1AD5-47B8-44B26B2F90A3}"/>
              </a:ext>
            </a:extLst>
          </p:cNvPr>
          <p:cNvSpPr>
            <a:spLocks noGrp="1"/>
          </p:cNvSpPr>
          <p:nvPr>
            <p:ph type="dt" sz="half" idx="10"/>
          </p:nvPr>
        </p:nvSpPr>
        <p:spPr/>
        <p:txBody>
          <a:bodyPr/>
          <a:lstStyle/>
          <a:p>
            <a:fld id="{E8067B94-1717-4F4D-B060-2F77C9DDC99D}" type="datetimeFigureOut">
              <a:rPr lang="pt-BR" smtClean="0"/>
              <a:t>19/06/2024</a:t>
            </a:fld>
            <a:endParaRPr lang="pt-BR"/>
          </a:p>
        </p:txBody>
      </p:sp>
      <p:sp>
        <p:nvSpPr>
          <p:cNvPr id="5" name="Espaço Reservado para Rodapé 4">
            <a:extLst>
              <a:ext uri="{FF2B5EF4-FFF2-40B4-BE49-F238E27FC236}">
                <a16:creationId xmlns:a16="http://schemas.microsoft.com/office/drawing/2014/main" id="{E5A693BA-7CAC-2665-68DF-D38616BD2E05}"/>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12EE68E9-1676-70D7-9F41-AFCF25C020AF}"/>
              </a:ext>
            </a:extLst>
          </p:cNvPr>
          <p:cNvSpPr>
            <a:spLocks noGrp="1"/>
          </p:cNvSpPr>
          <p:nvPr>
            <p:ph type="sldNum" sz="quarter" idx="12"/>
          </p:nvPr>
        </p:nvSpPr>
        <p:spPr/>
        <p:txBody>
          <a:bodyPr/>
          <a:lstStyle/>
          <a:p>
            <a:fld id="{13E65ADF-E171-4F80-8019-77EBCBBAC095}" type="slidenum">
              <a:rPr lang="pt-BR" smtClean="0"/>
              <a:t>‹nº›</a:t>
            </a:fld>
            <a:endParaRPr lang="pt-BR"/>
          </a:p>
        </p:txBody>
      </p:sp>
    </p:spTree>
    <p:extLst>
      <p:ext uri="{BB962C8B-B14F-4D97-AF65-F5344CB8AC3E}">
        <p14:creationId xmlns:p14="http://schemas.microsoft.com/office/powerpoint/2010/main" val="195682892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18446ED1-B935-40E1-9636-4DD03C1D7CE5}"/>
              </a:ext>
            </a:extLst>
          </p:cNvPr>
          <p:cNvGraphicFramePr>
            <a:graphicFrameLocks noChangeAspect="1"/>
          </p:cNvGraphicFramePr>
          <p:nvPr userDrawn="1">
            <p:custDataLst>
              <p:tags r:id="rId1"/>
            </p:custDataLst>
            <p:extLst>
              <p:ext uri="{D42A27DB-BD31-4B8C-83A1-F6EECF244321}">
                <p14:modId xmlns:p14="http://schemas.microsoft.com/office/powerpoint/2010/main" val="276406296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73" imgH="473" progId="TCLayout.ActiveDocument.1">
                  <p:embed/>
                </p:oleObj>
              </mc:Choice>
              <mc:Fallback>
                <p:oleObj name="think-cell Slide" r:id="rId4" imgW="473" imgH="473" progId="TCLayout.ActiveDocument.1">
                  <p:embed/>
                  <p:pic>
                    <p:nvPicPr>
                      <p:cNvPr id="3" name="Object 2" hidden="1">
                        <a:extLst>
                          <a:ext uri="{FF2B5EF4-FFF2-40B4-BE49-F238E27FC236}">
                            <a16:creationId xmlns:a16="http://schemas.microsoft.com/office/drawing/2014/main" id="{18446ED1-B935-40E1-9636-4DD03C1D7CE5}"/>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C324F1CC-BBCD-4AD6-9A7C-137FEFA779A3}"/>
              </a:ext>
            </a:extLst>
          </p:cNvPr>
          <p:cNvSpPr/>
          <p:nvPr userDrawn="1">
            <p:custDataLst>
              <p:tags r:id="rId2"/>
            </p:custDataLst>
          </p:nvPr>
        </p:nvSpPr>
        <p:spPr>
          <a:xfrm>
            <a:off x="0" y="0"/>
            <a:ext cx="158750" cy="1587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t" anchorCtr="0">
            <a:noAutofit/>
          </a:bodyPr>
          <a:lstStyle/>
          <a:p>
            <a:pPr marL="0" lvl="0" indent="0" algn="l">
              <a:lnSpc>
                <a:spcPct val="90000"/>
              </a:lnSpc>
            </a:pPr>
            <a:endParaRPr lang="pt-BR" sz="2000" b="1" i="0" baseline="0">
              <a:solidFill>
                <a:schemeClr val="tx1"/>
              </a:solidFill>
              <a:latin typeface="Arial" panose="020B0604020202020204" pitchFamily="34" charset="0"/>
              <a:ea typeface="+mj-ea"/>
              <a:cs typeface="+mj-cs"/>
              <a:sym typeface="Arial" panose="020B0604020202020204" pitchFamily="34" charset="0"/>
            </a:endParaRPr>
          </a:p>
        </p:txBody>
      </p:sp>
      <p:sp>
        <p:nvSpPr>
          <p:cNvPr id="6" name="Title 5">
            <a:extLst>
              <a:ext uri="{FF2B5EF4-FFF2-40B4-BE49-F238E27FC236}">
                <a16:creationId xmlns:a16="http://schemas.microsoft.com/office/drawing/2014/main" id="{1AE1E5AF-43EF-49CD-A70B-FBA2BCAA3FE6}"/>
              </a:ext>
            </a:extLst>
          </p:cNvPr>
          <p:cNvSpPr>
            <a:spLocks noGrp="1"/>
          </p:cNvSpPr>
          <p:nvPr>
            <p:ph type="title" hasCustomPrompt="1"/>
          </p:nvPr>
        </p:nvSpPr>
        <p:spPr bwMode="gray">
          <a:xfrm>
            <a:off x="381000" y="381000"/>
            <a:ext cx="2286000" cy="2215991"/>
          </a:xfrm>
        </p:spPr>
        <p:txBody>
          <a:bodyPr/>
          <a:lstStyle>
            <a:lvl1pPr>
              <a:defRPr/>
            </a:lvl1pPr>
          </a:lstStyle>
          <a:p>
            <a:r>
              <a:rPr lang="pt-BR"/>
              <a:t>Key </a:t>
            </a:r>
            <a:r>
              <a:rPr lang="pt-BR" err="1"/>
              <a:t>message</a:t>
            </a:r>
            <a:r>
              <a:rPr lang="pt-BR"/>
              <a:t>. </a:t>
            </a:r>
            <a:br>
              <a:rPr lang="pt-BR"/>
            </a:br>
            <a:r>
              <a:rPr lang="pt-BR" err="1"/>
              <a:t>If</a:t>
            </a:r>
            <a:r>
              <a:rPr lang="pt-BR"/>
              <a:t> </a:t>
            </a:r>
            <a:r>
              <a:rPr lang="pt-BR" err="1"/>
              <a:t>the</a:t>
            </a:r>
            <a:r>
              <a:rPr lang="pt-BR"/>
              <a:t> </a:t>
            </a:r>
            <a:r>
              <a:rPr lang="pt-BR" err="1"/>
              <a:t>audience</a:t>
            </a:r>
            <a:r>
              <a:rPr lang="pt-BR"/>
              <a:t> </a:t>
            </a:r>
            <a:r>
              <a:rPr lang="pt-BR" err="1"/>
              <a:t>reads</a:t>
            </a:r>
            <a:r>
              <a:rPr lang="pt-BR"/>
              <a:t> </a:t>
            </a:r>
            <a:r>
              <a:rPr lang="pt-BR" err="1"/>
              <a:t>just</a:t>
            </a:r>
            <a:r>
              <a:rPr lang="pt-BR"/>
              <a:t> </a:t>
            </a:r>
            <a:r>
              <a:rPr lang="pt-BR" err="1"/>
              <a:t>this</a:t>
            </a:r>
            <a:r>
              <a:rPr lang="pt-BR"/>
              <a:t>, it </a:t>
            </a:r>
            <a:r>
              <a:rPr lang="pt-BR" err="1"/>
              <a:t>will</a:t>
            </a:r>
            <a:r>
              <a:rPr lang="pt-BR"/>
              <a:t> </a:t>
            </a:r>
            <a:r>
              <a:rPr lang="pt-BR" err="1"/>
              <a:t>be</a:t>
            </a:r>
            <a:r>
              <a:rPr lang="pt-BR"/>
              <a:t> </a:t>
            </a:r>
            <a:r>
              <a:rPr lang="pt-BR" err="1"/>
              <a:t>enough</a:t>
            </a:r>
            <a:r>
              <a:rPr lang="pt-BR"/>
              <a:t>. Make </a:t>
            </a:r>
            <a:r>
              <a:rPr lang="pt-BR" err="1"/>
              <a:t>every</a:t>
            </a:r>
            <a:r>
              <a:rPr lang="pt-BR"/>
              <a:t> word </a:t>
            </a:r>
            <a:r>
              <a:rPr lang="pt-BR" err="1"/>
              <a:t>count</a:t>
            </a:r>
            <a:r>
              <a:rPr lang="pt-BR"/>
              <a:t>. Say it like </a:t>
            </a:r>
            <a:r>
              <a:rPr lang="pt-BR" err="1"/>
              <a:t>you</a:t>
            </a:r>
            <a:r>
              <a:rPr lang="pt-BR"/>
              <a:t> </a:t>
            </a:r>
            <a:r>
              <a:rPr lang="pt-BR" err="1"/>
              <a:t>would</a:t>
            </a:r>
            <a:r>
              <a:rPr lang="pt-BR"/>
              <a:t> in </a:t>
            </a:r>
            <a:r>
              <a:rPr lang="pt-BR" err="1"/>
              <a:t>the</a:t>
            </a:r>
            <a:r>
              <a:rPr lang="pt-BR"/>
              <a:t> </a:t>
            </a:r>
            <a:r>
              <a:rPr lang="pt-BR" err="1"/>
              <a:t>room</a:t>
            </a:r>
            <a:r>
              <a:rPr lang="pt-BR"/>
              <a:t>.</a:t>
            </a:r>
          </a:p>
        </p:txBody>
      </p:sp>
      <p:sp>
        <p:nvSpPr>
          <p:cNvPr id="4" name="Grid7">
            <a:extLst>
              <a:ext uri="{FF2B5EF4-FFF2-40B4-BE49-F238E27FC236}">
                <a16:creationId xmlns:a16="http://schemas.microsoft.com/office/drawing/2014/main" id="{FFDD9007-C9DC-35DE-EF54-FF4E987E0BFD}"/>
              </a:ext>
            </a:extLst>
          </p:cNvPr>
          <p:cNvSpPr/>
          <p:nvPr userDrawn="1"/>
        </p:nvSpPr>
        <p:spPr>
          <a:xfrm>
            <a:off x="3054011" y="4551555"/>
            <a:ext cx="9137302" cy="2306445"/>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84048" tIns="384048" rIns="384048" bIns="384048" rtlCol="0" anchor="ctr">
            <a:noAutofit/>
          </a:bodyPr>
          <a:lstStyle/>
          <a:p>
            <a:pPr marL="0" marR="0" lvl="1" indent="0" algn="l" defTabSz="914400" rtl="0" eaLnBrk="1" fontAlgn="auto" latinLnBrk="0" hangingPunct="1">
              <a:lnSpc>
                <a:spcPct val="100000"/>
              </a:lnSpc>
              <a:spcBef>
                <a:spcPts val="0"/>
              </a:spcBef>
              <a:spcAft>
                <a:spcPts val="600"/>
              </a:spcAft>
              <a:buClrTx/>
              <a:buSzTx/>
              <a:buFontTx/>
              <a:buNone/>
              <a:tabLst/>
              <a:defRPr/>
            </a:pPr>
            <a:endParaRPr kumimoji="0" lang="pt-BR" sz="1200" i="0" u="none" strike="noStrike" kern="1200" cap="none" spc="0" normalizeH="0" baseline="0" noProof="0" dirty="0">
              <a:ln>
                <a:noFill/>
              </a:ln>
              <a:solidFill>
                <a:srgbClr val="001F3F"/>
              </a:solidFill>
              <a:effectLst/>
              <a:uLnTx/>
              <a:uFillTx/>
              <a:latin typeface="Arial" panose="020B0604020202020204" pitchFamily="34" charset="0"/>
              <a:ea typeface="+mn-ea"/>
              <a:cs typeface="+mn-cs"/>
            </a:endParaRPr>
          </a:p>
        </p:txBody>
      </p:sp>
      <p:sp>
        <p:nvSpPr>
          <p:cNvPr id="5" name="Grid5">
            <a:extLst>
              <a:ext uri="{FF2B5EF4-FFF2-40B4-BE49-F238E27FC236}">
                <a16:creationId xmlns:a16="http://schemas.microsoft.com/office/drawing/2014/main" id="{AAAA7756-A776-67F9-B09B-090566E70A28}"/>
              </a:ext>
            </a:extLst>
          </p:cNvPr>
          <p:cNvSpPr/>
          <p:nvPr userDrawn="1"/>
        </p:nvSpPr>
        <p:spPr>
          <a:xfrm>
            <a:off x="3051699" y="2265556"/>
            <a:ext cx="9140299" cy="2285999"/>
          </a:xfrm>
          <a:prstGeom prst="wedgeRectCallout">
            <a:avLst>
              <a:gd name="adj1" fmla="val -20402"/>
              <a:gd name="adj2" fmla="val 61969"/>
            </a:avLst>
          </a:prstGeom>
          <a:solidFill>
            <a:srgbClr val="DCDCDC"/>
          </a:solidFill>
          <a:ln>
            <a:noFill/>
          </a:ln>
        </p:spPr>
        <p:style>
          <a:lnRef idx="2">
            <a:schemeClr val="accent1">
              <a:shade val="50000"/>
            </a:schemeClr>
          </a:lnRef>
          <a:fillRef idx="1">
            <a:schemeClr val="accent1"/>
          </a:fillRef>
          <a:effectRef idx="0">
            <a:schemeClr val="accent1"/>
          </a:effectRef>
          <a:fontRef idx="minor">
            <a:schemeClr val="lt1"/>
          </a:fontRef>
        </p:style>
        <p:txBody>
          <a:bodyPr lIns="384048" tIns="384048" rIns="384048" bIns="384048" rtlCol="0" anchor="ctr">
            <a:noAutofit/>
          </a:bodyPr>
          <a:lstStyle/>
          <a:p>
            <a:pPr marL="0" marR="0" lvl="1" indent="0" algn="l" defTabSz="914400" rtl="0" eaLnBrk="1" fontAlgn="auto" latinLnBrk="0" hangingPunct="1">
              <a:lnSpc>
                <a:spcPct val="100000"/>
              </a:lnSpc>
              <a:spcBef>
                <a:spcPts val="0"/>
              </a:spcBef>
              <a:spcAft>
                <a:spcPts val="600"/>
              </a:spcAft>
              <a:buClrTx/>
              <a:buSzTx/>
              <a:buFontTx/>
              <a:buNone/>
              <a:tabLst/>
              <a:defRPr/>
            </a:pPr>
            <a:endParaRPr kumimoji="0" lang="pt-BR" sz="1200" b="0" i="0" u="none" strike="noStrike" kern="1200" cap="none" spc="0" normalizeH="0" baseline="0" noProof="0" dirty="0">
              <a:ln>
                <a:noFill/>
              </a:ln>
              <a:solidFill>
                <a:srgbClr val="051D44"/>
              </a:solidFill>
              <a:effectLst/>
              <a:uLnTx/>
              <a:uFillTx/>
              <a:latin typeface="Arial" panose="020B0604020202020204" pitchFamily="34" charset="0"/>
              <a:ea typeface="+mn-ea"/>
              <a:cs typeface="+mn-cs"/>
            </a:endParaRPr>
          </a:p>
        </p:txBody>
      </p:sp>
      <p:sp>
        <p:nvSpPr>
          <p:cNvPr id="7" name="Grid3">
            <a:extLst>
              <a:ext uri="{FF2B5EF4-FFF2-40B4-BE49-F238E27FC236}">
                <a16:creationId xmlns:a16="http://schemas.microsoft.com/office/drawing/2014/main" id="{7198EC25-4E54-9A66-255C-0CC07E0E64E3}"/>
              </a:ext>
            </a:extLst>
          </p:cNvPr>
          <p:cNvSpPr/>
          <p:nvPr userDrawn="1"/>
        </p:nvSpPr>
        <p:spPr>
          <a:xfrm>
            <a:off x="3049766" y="-9525"/>
            <a:ext cx="9170136" cy="2265554"/>
          </a:xfrm>
          <a:prstGeom prst="wedgeRectCallout">
            <a:avLst>
              <a:gd name="adj1" fmla="val -21131"/>
              <a:gd name="adj2" fmla="val 63307"/>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384048" tIns="384048" rIns="384048" bIns="384048" rtlCol="0" anchor="ctr">
            <a:noAutofit/>
          </a:bodyPr>
          <a:lstStyle/>
          <a:p>
            <a:pPr marL="0" marR="0" lvl="1" algn="l" defTabSz="914400" rtl="0" eaLnBrk="1" fontAlgn="auto" latinLnBrk="0" hangingPunct="1">
              <a:lnSpc>
                <a:spcPct val="90000"/>
              </a:lnSpc>
              <a:spcBef>
                <a:spcPts val="200"/>
              </a:spcBef>
              <a:spcAft>
                <a:spcPts val="0"/>
              </a:spcAft>
              <a:buClr>
                <a:srgbClr val="1E1E1E"/>
              </a:buClr>
              <a:buSzPct val="100000"/>
              <a:tabLst/>
              <a:defRPr/>
            </a:pPr>
            <a:endParaRPr lang="pt-BR" sz="1200" dirty="0">
              <a:solidFill>
                <a:srgbClr val="001F3F"/>
              </a:solidFill>
              <a:latin typeface="Arial" panose="020B0604020202020204" pitchFamily="34" charset="0"/>
            </a:endParaRPr>
          </a:p>
        </p:txBody>
      </p:sp>
      <p:pic>
        <p:nvPicPr>
          <p:cNvPr id="8" name="Imagem 7">
            <a:extLst>
              <a:ext uri="{FF2B5EF4-FFF2-40B4-BE49-F238E27FC236}">
                <a16:creationId xmlns:a16="http://schemas.microsoft.com/office/drawing/2014/main" id="{452B250D-06FC-FA43-B7C6-CF76DFE79F27}"/>
              </a:ext>
            </a:extLst>
          </p:cNvPr>
          <p:cNvPicPr>
            <a:picLocks noChangeAspect="1"/>
          </p:cNvPicPr>
          <p:nvPr userDrawn="1"/>
        </p:nvPicPr>
        <p:blipFill>
          <a:blip r:embed="rId6">
            <a:clrChange>
              <a:clrFrom>
                <a:srgbClr val="FFFFFF"/>
              </a:clrFrom>
              <a:clrTo>
                <a:srgbClr val="FFFFFF">
                  <a:alpha val="0"/>
                </a:srgbClr>
              </a:clrTo>
            </a:clrChange>
          </a:blip>
          <a:stretch>
            <a:fillRect/>
          </a:stretch>
        </p:blipFill>
        <p:spPr>
          <a:xfrm>
            <a:off x="11596592" y="6455576"/>
            <a:ext cx="526355" cy="295403"/>
          </a:xfrm>
          <a:prstGeom prst="rect">
            <a:avLst/>
          </a:prstGeom>
        </p:spPr>
      </p:pic>
    </p:spTree>
    <p:extLst>
      <p:ext uri="{BB962C8B-B14F-4D97-AF65-F5344CB8AC3E}">
        <p14:creationId xmlns:p14="http://schemas.microsoft.com/office/powerpoint/2010/main" val="3397471592"/>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pli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2A699C7-7B2A-FE48-B204-2A35A8621D62}"/>
              </a:ext>
            </a:extLst>
          </p:cNvPr>
          <p:cNvSpPr/>
          <p:nvPr userDrawn="1"/>
        </p:nvSpPr>
        <p:spPr bwMode="gray">
          <a:xfrm>
            <a:off x="2855914" y="-1587"/>
            <a:ext cx="3240086"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90000"/>
              </a:lnSpc>
              <a:spcBef>
                <a:spcPts val="0"/>
              </a:spcBef>
              <a:spcAft>
                <a:spcPts val="600"/>
              </a:spcAft>
              <a:buClrTx/>
              <a:buSzTx/>
              <a:buFontTx/>
              <a:buNone/>
              <a:tabLst/>
              <a:defRPr/>
            </a:pPr>
            <a:endParaRPr kumimoji="0" lang="pt-BR"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 name="Title 1">
            <a:extLst>
              <a:ext uri="{FF2B5EF4-FFF2-40B4-BE49-F238E27FC236}">
                <a16:creationId xmlns:a16="http://schemas.microsoft.com/office/drawing/2014/main" id="{E8B7CCCB-F6CD-F24D-9CF5-FE9F81B12F9C}"/>
              </a:ext>
            </a:extLst>
          </p:cNvPr>
          <p:cNvSpPr>
            <a:spLocks noGrp="1"/>
          </p:cNvSpPr>
          <p:nvPr>
            <p:ph type="title" hasCustomPrompt="1"/>
          </p:nvPr>
        </p:nvSpPr>
        <p:spPr bwMode="gray">
          <a:xfrm>
            <a:off x="381001" y="381000"/>
            <a:ext cx="5334000" cy="830997"/>
          </a:xfrm>
        </p:spPr>
        <p:txBody>
          <a:bodyPr wrap="square" lIns="0" tIns="0" rIns="0" bIns="0" anchorCtr="0">
            <a:spAutoFit/>
          </a:bodyPr>
          <a:lstStyle>
            <a:lvl1pPr>
              <a:defRPr/>
            </a:lvl1pPr>
          </a:lstStyle>
          <a:p>
            <a:r>
              <a:rPr lang="pt-BR"/>
              <a:t>Key </a:t>
            </a:r>
            <a:r>
              <a:rPr lang="pt-BR" err="1"/>
              <a:t>message</a:t>
            </a:r>
            <a:r>
              <a:rPr lang="pt-BR"/>
              <a:t>. </a:t>
            </a:r>
            <a:r>
              <a:rPr lang="pt-BR" err="1"/>
              <a:t>If</a:t>
            </a:r>
            <a:r>
              <a:rPr lang="pt-BR"/>
              <a:t> </a:t>
            </a:r>
            <a:r>
              <a:rPr lang="pt-BR" err="1"/>
              <a:t>the</a:t>
            </a:r>
            <a:r>
              <a:rPr lang="pt-BR"/>
              <a:t> </a:t>
            </a:r>
            <a:r>
              <a:rPr lang="pt-BR" err="1"/>
              <a:t>audience</a:t>
            </a:r>
            <a:r>
              <a:rPr lang="pt-BR"/>
              <a:t> </a:t>
            </a:r>
            <a:r>
              <a:rPr lang="pt-BR" err="1"/>
              <a:t>reads</a:t>
            </a:r>
            <a:r>
              <a:rPr lang="pt-BR"/>
              <a:t> </a:t>
            </a:r>
            <a:r>
              <a:rPr lang="pt-BR" err="1"/>
              <a:t>just</a:t>
            </a:r>
            <a:r>
              <a:rPr lang="pt-BR"/>
              <a:t> </a:t>
            </a:r>
            <a:r>
              <a:rPr lang="pt-BR" err="1"/>
              <a:t>this</a:t>
            </a:r>
            <a:r>
              <a:rPr lang="pt-BR"/>
              <a:t>, it </a:t>
            </a:r>
            <a:r>
              <a:rPr lang="pt-BR" err="1"/>
              <a:t>will</a:t>
            </a:r>
            <a:r>
              <a:rPr lang="pt-BR"/>
              <a:t> </a:t>
            </a:r>
            <a:r>
              <a:rPr lang="pt-BR" err="1"/>
              <a:t>be</a:t>
            </a:r>
            <a:r>
              <a:rPr lang="pt-BR"/>
              <a:t> </a:t>
            </a:r>
            <a:r>
              <a:rPr lang="pt-BR" err="1"/>
              <a:t>enough</a:t>
            </a:r>
            <a:r>
              <a:rPr lang="pt-BR"/>
              <a:t>. Make </a:t>
            </a:r>
            <a:r>
              <a:rPr lang="pt-BR" err="1"/>
              <a:t>every</a:t>
            </a:r>
            <a:r>
              <a:rPr lang="pt-BR"/>
              <a:t> word </a:t>
            </a:r>
            <a:r>
              <a:rPr lang="pt-BR" err="1"/>
              <a:t>count</a:t>
            </a:r>
            <a:r>
              <a:rPr lang="pt-BR"/>
              <a:t>. Say it like </a:t>
            </a:r>
            <a:r>
              <a:rPr lang="pt-BR" err="1"/>
              <a:t>you</a:t>
            </a:r>
            <a:r>
              <a:rPr lang="pt-BR"/>
              <a:t> </a:t>
            </a:r>
            <a:r>
              <a:rPr lang="pt-BR" err="1"/>
              <a:t>would</a:t>
            </a:r>
            <a:r>
              <a:rPr lang="pt-BR"/>
              <a:t> in </a:t>
            </a:r>
            <a:r>
              <a:rPr lang="pt-BR" err="1"/>
              <a:t>the</a:t>
            </a:r>
            <a:r>
              <a:rPr lang="pt-BR"/>
              <a:t> </a:t>
            </a:r>
            <a:r>
              <a:rPr lang="pt-BR" err="1"/>
              <a:t>room</a:t>
            </a:r>
            <a:r>
              <a:rPr lang="pt-BR"/>
              <a:t>.</a:t>
            </a:r>
          </a:p>
        </p:txBody>
      </p:sp>
    </p:spTree>
    <p:extLst>
      <p:ext uri="{BB962C8B-B14F-4D97-AF65-F5344CB8AC3E}">
        <p14:creationId xmlns:p14="http://schemas.microsoft.com/office/powerpoint/2010/main" val="3040581525"/>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2A699C7-7B2A-FE48-B204-2A35A8621D62}"/>
              </a:ext>
            </a:extLst>
          </p:cNvPr>
          <p:cNvSpPr/>
          <p:nvPr userDrawn="1"/>
        </p:nvSpPr>
        <p:spPr bwMode="gray">
          <a:xfrm>
            <a:off x="2855914" y="-1587"/>
            <a:ext cx="3240086"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90000"/>
              </a:lnSpc>
              <a:spcBef>
                <a:spcPts val="0"/>
              </a:spcBef>
              <a:spcAft>
                <a:spcPts val="600"/>
              </a:spcAft>
              <a:buClrTx/>
              <a:buSzTx/>
              <a:buFontTx/>
              <a:buNone/>
              <a:tabLst/>
              <a:defRPr/>
            </a:pPr>
            <a:endParaRPr kumimoji="0" lang="pt-BR"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 name="Title 1">
            <a:extLst>
              <a:ext uri="{FF2B5EF4-FFF2-40B4-BE49-F238E27FC236}">
                <a16:creationId xmlns:a16="http://schemas.microsoft.com/office/drawing/2014/main" id="{E8B7CCCB-F6CD-F24D-9CF5-FE9F81B12F9C}"/>
              </a:ext>
            </a:extLst>
          </p:cNvPr>
          <p:cNvSpPr>
            <a:spLocks noGrp="1"/>
          </p:cNvSpPr>
          <p:nvPr>
            <p:ph type="title" hasCustomPrompt="1"/>
          </p:nvPr>
        </p:nvSpPr>
        <p:spPr bwMode="gray">
          <a:xfrm>
            <a:off x="381000" y="381000"/>
            <a:ext cx="5343525" cy="830997"/>
          </a:xfrm>
        </p:spPr>
        <p:txBody>
          <a:bodyPr wrap="square" lIns="0" tIns="0" rIns="0" bIns="0" anchorCtr="0">
            <a:spAutoFit/>
          </a:bodyPr>
          <a:lstStyle>
            <a:lvl1pPr>
              <a:defRPr/>
            </a:lvl1pPr>
          </a:lstStyle>
          <a:p>
            <a:r>
              <a:rPr lang="pt-BR"/>
              <a:t>Key </a:t>
            </a:r>
            <a:r>
              <a:rPr lang="pt-BR" err="1"/>
              <a:t>message</a:t>
            </a:r>
            <a:r>
              <a:rPr lang="pt-BR"/>
              <a:t>. </a:t>
            </a:r>
            <a:r>
              <a:rPr lang="pt-BR" err="1"/>
              <a:t>If</a:t>
            </a:r>
            <a:r>
              <a:rPr lang="pt-BR"/>
              <a:t> </a:t>
            </a:r>
            <a:r>
              <a:rPr lang="pt-BR" err="1"/>
              <a:t>the</a:t>
            </a:r>
            <a:r>
              <a:rPr lang="pt-BR"/>
              <a:t> </a:t>
            </a:r>
            <a:r>
              <a:rPr lang="pt-BR" err="1"/>
              <a:t>audience</a:t>
            </a:r>
            <a:r>
              <a:rPr lang="pt-BR"/>
              <a:t> </a:t>
            </a:r>
            <a:r>
              <a:rPr lang="pt-BR" err="1"/>
              <a:t>reads</a:t>
            </a:r>
            <a:r>
              <a:rPr lang="pt-BR"/>
              <a:t> </a:t>
            </a:r>
            <a:r>
              <a:rPr lang="pt-BR" err="1"/>
              <a:t>just</a:t>
            </a:r>
            <a:r>
              <a:rPr lang="pt-BR"/>
              <a:t> </a:t>
            </a:r>
            <a:r>
              <a:rPr lang="pt-BR" err="1"/>
              <a:t>this</a:t>
            </a:r>
            <a:r>
              <a:rPr lang="pt-BR"/>
              <a:t>, it </a:t>
            </a:r>
            <a:r>
              <a:rPr lang="pt-BR" err="1"/>
              <a:t>will</a:t>
            </a:r>
            <a:r>
              <a:rPr lang="pt-BR"/>
              <a:t> </a:t>
            </a:r>
            <a:r>
              <a:rPr lang="pt-BR" err="1"/>
              <a:t>be</a:t>
            </a:r>
            <a:r>
              <a:rPr lang="pt-BR"/>
              <a:t> </a:t>
            </a:r>
            <a:r>
              <a:rPr lang="pt-BR" err="1"/>
              <a:t>enough</a:t>
            </a:r>
            <a:r>
              <a:rPr lang="pt-BR"/>
              <a:t>. Make </a:t>
            </a:r>
            <a:r>
              <a:rPr lang="pt-BR" err="1"/>
              <a:t>every</a:t>
            </a:r>
            <a:r>
              <a:rPr lang="pt-BR"/>
              <a:t> word </a:t>
            </a:r>
            <a:r>
              <a:rPr lang="pt-BR" err="1"/>
              <a:t>count</a:t>
            </a:r>
            <a:r>
              <a:rPr lang="pt-BR"/>
              <a:t>. Say it like </a:t>
            </a:r>
            <a:r>
              <a:rPr lang="pt-BR" err="1"/>
              <a:t>you</a:t>
            </a:r>
            <a:r>
              <a:rPr lang="pt-BR"/>
              <a:t> </a:t>
            </a:r>
            <a:r>
              <a:rPr lang="pt-BR" err="1"/>
              <a:t>would</a:t>
            </a:r>
            <a:r>
              <a:rPr lang="pt-BR"/>
              <a:t> in </a:t>
            </a:r>
            <a:r>
              <a:rPr lang="pt-BR" err="1"/>
              <a:t>the</a:t>
            </a:r>
            <a:r>
              <a:rPr lang="pt-BR"/>
              <a:t> </a:t>
            </a:r>
            <a:r>
              <a:rPr lang="pt-BR" err="1"/>
              <a:t>room</a:t>
            </a:r>
            <a:r>
              <a:rPr lang="pt-BR"/>
              <a:t>.</a:t>
            </a:r>
          </a:p>
        </p:txBody>
      </p:sp>
      <p:sp>
        <p:nvSpPr>
          <p:cNvPr id="3" name="Content Placeholder 2">
            <a:extLst>
              <a:ext uri="{FF2B5EF4-FFF2-40B4-BE49-F238E27FC236}">
                <a16:creationId xmlns:a16="http://schemas.microsoft.com/office/drawing/2014/main" id="{694FEF0F-449D-494E-B003-BA0DE42F6122}"/>
              </a:ext>
            </a:extLst>
          </p:cNvPr>
          <p:cNvSpPr>
            <a:spLocks noGrp="1"/>
          </p:cNvSpPr>
          <p:nvPr>
            <p:ph sz="half" idx="1"/>
          </p:nvPr>
        </p:nvSpPr>
        <p:spPr bwMode="gray">
          <a:xfrm>
            <a:off x="381001" y="1905000"/>
            <a:ext cx="5334000" cy="4187824"/>
          </a:xfrm>
        </p:spPr>
        <p:txBody>
          <a:bodyPr/>
          <a:lstStyle>
            <a:lvl2pPr marL="177800" indent="-177800">
              <a:buClr>
                <a:srgbClr val="000000"/>
              </a:buClr>
              <a:buSzPct val="100000"/>
              <a:buFont typeface="Arial" panose="020B0604020202020204" pitchFamily="34" charset="0"/>
              <a:buChar char="–"/>
              <a:defRPr/>
            </a:lvl2pPr>
            <a:lvl3pPr marL="359156" indent="-177800">
              <a:buClr>
                <a:srgbClr val="000000"/>
              </a:buClr>
              <a:buSzPct val="100000"/>
              <a:buFont typeface="Arial" panose="020B0604020202020204" pitchFamily="34" charset="0"/>
              <a:buChar char="–"/>
              <a:defRPr/>
            </a:lvl3pPr>
            <a:lvl4pPr marL="538734" indent="-177800">
              <a:buClr>
                <a:srgbClr val="000000"/>
              </a:buClr>
              <a:buSzPct val="100000"/>
              <a:buFont typeface="Arial" panose="020B0604020202020204" pitchFamily="34" charset="0"/>
              <a:buChar char="–"/>
              <a:defRPr/>
            </a:lvl4pPr>
          </a:lstStyle>
          <a:p>
            <a:pPr lvl="0"/>
            <a:r>
              <a:rPr lang="pt-BR"/>
              <a:t>Click </a:t>
            </a:r>
            <a:r>
              <a:rPr lang="pt-BR" err="1"/>
              <a:t>to</a:t>
            </a:r>
            <a:r>
              <a:rPr lang="pt-BR"/>
              <a:t> </a:t>
            </a:r>
            <a:r>
              <a:rPr lang="pt-BR" err="1"/>
              <a:t>edit</a:t>
            </a:r>
            <a:r>
              <a:rPr lang="pt-BR"/>
              <a:t> Master </a:t>
            </a:r>
            <a:r>
              <a:rPr lang="pt-BR" err="1"/>
              <a:t>text</a:t>
            </a:r>
            <a:r>
              <a:rPr lang="pt-BR"/>
              <a:t> </a:t>
            </a:r>
            <a:r>
              <a:rPr lang="pt-BR" err="1"/>
              <a:t>styles</a:t>
            </a:r>
            <a:endParaRPr lang="pt-BR"/>
          </a:p>
          <a:p>
            <a:pPr lvl="1"/>
            <a:r>
              <a:rPr lang="pt-BR" err="1"/>
              <a:t>Second</a:t>
            </a:r>
            <a:r>
              <a:rPr lang="pt-BR"/>
              <a:t> </a:t>
            </a:r>
            <a:r>
              <a:rPr lang="pt-BR" err="1"/>
              <a:t>level</a:t>
            </a:r>
            <a:endParaRPr lang="pt-BR"/>
          </a:p>
          <a:p>
            <a:pPr lvl="2"/>
            <a:r>
              <a:rPr lang="pt-BR" err="1"/>
              <a:t>Third</a:t>
            </a:r>
            <a:r>
              <a:rPr lang="pt-BR"/>
              <a:t> </a:t>
            </a:r>
            <a:r>
              <a:rPr lang="pt-BR" err="1"/>
              <a:t>level</a:t>
            </a:r>
            <a:endParaRPr lang="pt-BR"/>
          </a:p>
          <a:p>
            <a:pPr lvl="3"/>
            <a:r>
              <a:rPr lang="pt-BR" err="1"/>
              <a:t>Fourth</a:t>
            </a:r>
            <a:r>
              <a:rPr lang="pt-BR"/>
              <a:t> </a:t>
            </a:r>
            <a:r>
              <a:rPr lang="pt-BR" err="1"/>
              <a:t>level</a:t>
            </a:r>
            <a:endParaRPr lang="pt-BR"/>
          </a:p>
          <a:p>
            <a:pPr lvl="4"/>
            <a:r>
              <a:rPr lang="pt-BR" err="1"/>
              <a:t>Fifth</a:t>
            </a:r>
            <a:r>
              <a:rPr lang="pt-BR"/>
              <a:t> </a:t>
            </a:r>
            <a:r>
              <a:rPr lang="pt-BR" err="1"/>
              <a:t>level</a:t>
            </a:r>
            <a:endParaRPr lang="pt-BR"/>
          </a:p>
        </p:txBody>
      </p:sp>
      <p:sp>
        <p:nvSpPr>
          <p:cNvPr id="4" name="Content Placeholder 3">
            <a:extLst>
              <a:ext uri="{FF2B5EF4-FFF2-40B4-BE49-F238E27FC236}">
                <a16:creationId xmlns:a16="http://schemas.microsoft.com/office/drawing/2014/main" id="{24DA243C-D223-024A-A211-1CD96C903785}"/>
              </a:ext>
            </a:extLst>
          </p:cNvPr>
          <p:cNvSpPr>
            <a:spLocks noGrp="1"/>
          </p:cNvSpPr>
          <p:nvPr>
            <p:ph sz="half" idx="2"/>
          </p:nvPr>
        </p:nvSpPr>
        <p:spPr bwMode="gray">
          <a:xfrm>
            <a:off x="6476999" y="1905000"/>
            <a:ext cx="5334001" cy="4187825"/>
          </a:xfrm>
        </p:spPr>
        <p:txBody>
          <a:bodyPr/>
          <a:lstStyle>
            <a:lvl2pPr marL="177800" indent="-177800">
              <a:buClr>
                <a:srgbClr val="000000"/>
              </a:buClr>
              <a:buSzPct val="100000"/>
              <a:buFont typeface="Arial" panose="020B0604020202020204" pitchFamily="34" charset="0"/>
              <a:buChar char="–"/>
              <a:defRPr/>
            </a:lvl2pPr>
          </a:lstStyle>
          <a:p>
            <a:pPr lvl="0"/>
            <a:r>
              <a:rPr lang="pt-BR"/>
              <a:t>Click </a:t>
            </a:r>
            <a:r>
              <a:rPr lang="pt-BR" err="1"/>
              <a:t>to</a:t>
            </a:r>
            <a:r>
              <a:rPr lang="pt-BR"/>
              <a:t> </a:t>
            </a:r>
            <a:r>
              <a:rPr lang="pt-BR" err="1"/>
              <a:t>edit</a:t>
            </a:r>
            <a:r>
              <a:rPr lang="pt-BR"/>
              <a:t> Master </a:t>
            </a:r>
            <a:r>
              <a:rPr lang="pt-BR" err="1"/>
              <a:t>text</a:t>
            </a:r>
            <a:r>
              <a:rPr lang="pt-BR"/>
              <a:t> </a:t>
            </a:r>
            <a:r>
              <a:rPr lang="pt-BR" err="1"/>
              <a:t>styles</a:t>
            </a:r>
            <a:endParaRPr lang="pt-BR"/>
          </a:p>
          <a:p>
            <a:pPr lvl="1"/>
            <a:r>
              <a:rPr lang="pt-BR" err="1"/>
              <a:t>Second</a:t>
            </a:r>
            <a:r>
              <a:rPr lang="pt-BR"/>
              <a:t> </a:t>
            </a:r>
            <a:r>
              <a:rPr lang="pt-BR" err="1"/>
              <a:t>level</a:t>
            </a:r>
            <a:endParaRPr lang="pt-BR"/>
          </a:p>
          <a:p>
            <a:pPr lvl="2"/>
            <a:r>
              <a:rPr lang="pt-BR" err="1"/>
              <a:t>Third</a:t>
            </a:r>
            <a:r>
              <a:rPr lang="pt-BR"/>
              <a:t> </a:t>
            </a:r>
            <a:r>
              <a:rPr lang="pt-BR" err="1"/>
              <a:t>level</a:t>
            </a:r>
            <a:endParaRPr lang="pt-BR"/>
          </a:p>
          <a:p>
            <a:pPr lvl="3"/>
            <a:r>
              <a:rPr lang="pt-BR" err="1"/>
              <a:t>Fourth</a:t>
            </a:r>
            <a:r>
              <a:rPr lang="pt-BR"/>
              <a:t> </a:t>
            </a:r>
            <a:r>
              <a:rPr lang="pt-BR" err="1"/>
              <a:t>level</a:t>
            </a:r>
            <a:endParaRPr lang="pt-BR"/>
          </a:p>
          <a:p>
            <a:pPr lvl="4"/>
            <a:r>
              <a:rPr lang="pt-BR" err="1"/>
              <a:t>Fifth</a:t>
            </a:r>
            <a:r>
              <a:rPr lang="pt-BR"/>
              <a:t> </a:t>
            </a:r>
            <a:r>
              <a:rPr lang="pt-BR" err="1"/>
              <a:t>level</a:t>
            </a:r>
            <a:endParaRPr lang="pt-BR"/>
          </a:p>
        </p:txBody>
      </p:sp>
    </p:spTree>
    <p:extLst>
      <p:ext uri="{BB962C8B-B14F-4D97-AF65-F5344CB8AC3E}">
        <p14:creationId xmlns:p14="http://schemas.microsoft.com/office/powerpoint/2010/main" val="1014354250"/>
      </p:ext>
    </p:extLst>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Title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dirty="0"/>
              <a:t>Click </a:t>
            </a:r>
            <a:r>
              <a:rPr lang="pt-BR" dirty="0" err="1"/>
              <a:t>to</a:t>
            </a:r>
            <a:r>
              <a:rPr lang="pt-BR" dirty="0"/>
              <a:t> </a:t>
            </a:r>
            <a:r>
              <a:rPr lang="pt-BR" dirty="0" err="1"/>
              <a:t>edit</a:t>
            </a:r>
            <a:r>
              <a:rPr lang="pt-BR" dirty="0"/>
              <a:t> Master </a:t>
            </a:r>
            <a:r>
              <a:rPr lang="pt-BR" dirty="0" err="1"/>
              <a:t>title</a:t>
            </a:r>
            <a:r>
              <a:rPr lang="pt-BR" dirty="0"/>
              <a:t> </a:t>
            </a:r>
            <a:r>
              <a:rPr lang="pt-BR" dirty="0" err="1"/>
              <a:t>style</a:t>
            </a:r>
            <a:endParaRPr lang="pt-BR" dirty="0"/>
          </a:p>
        </p:txBody>
      </p:sp>
      <p:sp>
        <p:nvSpPr>
          <p:cNvPr id="3" name="Process0">
            <a:extLst>
              <a:ext uri="{FF2B5EF4-FFF2-40B4-BE49-F238E27FC236}">
                <a16:creationId xmlns:a16="http://schemas.microsoft.com/office/drawing/2014/main" id="{097FCC7D-0ED6-9A59-ED03-D677A7AA7B41}"/>
              </a:ext>
            </a:extLst>
          </p:cNvPr>
          <p:cNvSpPr/>
          <p:nvPr userDrawn="1"/>
        </p:nvSpPr>
        <p:spPr>
          <a:xfrm>
            <a:off x="6946214" y="-11234"/>
            <a:ext cx="5245786" cy="6864428"/>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lIns="381000" tIns="381000" rIns="182880" bIns="0" rtlCol="0" anchor="t">
            <a:noAutofit/>
          </a:bodyPr>
          <a:lstStyle/>
          <a:p>
            <a:pPr marL="0" marR="0" lvl="0" indent="0" algn="l" defTabSz="914400" rtl="0" eaLnBrk="1" fontAlgn="auto" latinLnBrk="0" hangingPunct="1">
              <a:lnSpc>
                <a:spcPct val="90000"/>
              </a:lnSpc>
              <a:spcBef>
                <a:spcPts val="300"/>
              </a:spcBef>
              <a:spcAft>
                <a:spcPts val="0"/>
              </a:spcAft>
              <a:buClrTx/>
              <a:buSzTx/>
              <a:buFontTx/>
              <a:buNone/>
              <a:tabLst/>
              <a:defRPr/>
            </a:pPr>
            <a:endParaRPr kumimoji="0" lang="pt-BR" sz="1400" b="1" i="0" u="none" strike="noStrike" kern="1200" cap="none" spc="0" normalizeH="0" baseline="0" noProof="0" dirty="0">
              <a:ln>
                <a:noFill/>
              </a:ln>
              <a:solidFill>
                <a:srgbClr val="1E1E1E"/>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90000"/>
              </a:lnSpc>
              <a:spcBef>
                <a:spcPts val="300"/>
              </a:spcBef>
              <a:spcAft>
                <a:spcPts val="0"/>
              </a:spcAft>
              <a:buClrTx/>
              <a:buSzTx/>
              <a:buFontTx/>
              <a:buNone/>
              <a:tabLst/>
              <a:defRPr/>
            </a:pPr>
            <a:endParaRPr kumimoji="0" lang="pt-BR" sz="1400" b="1" i="0" u="none" strike="noStrike" kern="1200" cap="none" spc="0" normalizeH="0" baseline="0" noProof="0" dirty="0">
              <a:ln>
                <a:noFill/>
              </a:ln>
              <a:solidFill>
                <a:srgbClr val="1E1E1E"/>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90000"/>
              </a:lnSpc>
              <a:spcBef>
                <a:spcPts val="300"/>
              </a:spcBef>
              <a:spcAft>
                <a:spcPts val="0"/>
              </a:spcAft>
              <a:buClrTx/>
              <a:buSzTx/>
              <a:buFontTx/>
              <a:buNone/>
              <a:tabLst/>
              <a:defRPr/>
            </a:pPr>
            <a:endParaRPr kumimoji="0" lang="pt-BR" sz="1400" b="1" i="0" u="none" strike="noStrike" kern="1200" cap="none" spc="0" normalizeH="0" baseline="0" noProof="0" dirty="0">
              <a:ln>
                <a:noFill/>
              </a:ln>
              <a:solidFill>
                <a:srgbClr val="1E1E1E"/>
              </a:solidFill>
              <a:effectLst/>
              <a:uLnTx/>
              <a:uFillTx/>
              <a:latin typeface="Arial" panose="020B0604020202020204" pitchFamily="34" charset="0"/>
              <a:ea typeface="+mn-ea"/>
              <a:cs typeface="+mn-cs"/>
            </a:endParaRPr>
          </a:p>
        </p:txBody>
      </p:sp>
      <p:sp>
        <p:nvSpPr>
          <p:cNvPr id="4" name="Isosceles Triangle 5">
            <a:extLst>
              <a:ext uri="{FF2B5EF4-FFF2-40B4-BE49-F238E27FC236}">
                <a16:creationId xmlns:a16="http://schemas.microsoft.com/office/drawing/2014/main" id="{44FFCFDE-7B5F-521C-7469-20CE26E31AFB}"/>
              </a:ext>
            </a:extLst>
          </p:cNvPr>
          <p:cNvSpPr/>
          <p:nvPr userDrawn="1"/>
        </p:nvSpPr>
        <p:spPr>
          <a:xfrm rot="5400000">
            <a:off x="5351259" y="1702320"/>
            <a:ext cx="3397498" cy="230199"/>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72009" tIns="72009" rIns="72009" bIns="72009" rtlCol="0" anchor="t"/>
          <a:lstStyle/>
          <a:p>
            <a:pPr marL="0" marR="0" lvl="0" indent="0" algn="l" defTabSz="914400" rtl="0" eaLnBrk="1" fontAlgn="auto" latinLnBrk="0" hangingPunct="1">
              <a:lnSpc>
                <a:spcPct val="90000"/>
              </a:lnSpc>
              <a:spcBef>
                <a:spcPts val="0"/>
              </a:spcBef>
              <a:spcAft>
                <a:spcPts val="0"/>
              </a:spcAft>
              <a:buClrTx/>
              <a:buSzTx/>
              <a:buFontTx/>
              <a:buNone/>
              <a:tabLst/>
              <a:defRPr/>
            </a:pPr>
            <a:endParaRPr kumimoji="0" lang="pt-BR" sz="1400" b="0" i="0" u="none" strike="noStrike" kern="1200" cap="none" spc="0" normalizeH="0" baseline="0" noProof="0" dirty="0">
              <a:ln>
                <a:noFill/>
              </a:ln>
              <a:solidFill>
                <a:srgbClr val="1E1E1E"/>
              </a:solidFill>
              <a:effectLst/>
              <a:uLnTx/>
              <a:uFillTx/>
              <a:latin typeface="Arial" panose="020B0604020202020204"/>
              <a:ea typeface="+mn-ea"/>
              <a:cs typeface="+mn-cs"/>
            </a:endParaRPr>
          </a:p>
        </p:txBody>
      </p:sp>
      <p:sp>
        <p:nvSpPr>
          <p:cNvPr id="7" name="Grid7">
            <a:extLst>
              <a:ext uri="{FF2B5EF4-FFF2-40B4-BE49-F238E27FC236}">
                <a16:creationId xmlns:a16="http://schemas.microsoft.com/office/drawing/2014/main" id="{CF94C986-6C2D-BD67-7905-1308294C384E}"/>
              </a:ext>
            </a:extLst>
          </p:cNvPr>
          <p:cNvSpPr/>
          <p:nvPr userDrawn="1"/>
        </p:nvSpPr>
        <p:spPr>
          <a:xfrm>
            <a:off x="3054011" y="3749468"/>
            <a:ext cx="9137302" cy="310853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84048" tIns="384048" rIns="384048" bIns="384048" rtlCol="0" anchor="ctr">
            <a:noAutofit/>
          </a:bodyPr>
          <a:lstStyle/>
          <a:p>
            <a:pPr marL="0" marR="0" lvl="1" indent="0" algn="l" defTabSz="914400" rtl="0" eaLnBrk="1" fontAlgn="auto" latinLnBrk="0" hangingPunct="1">
              <a:lnSpc>
                <a:spcPct val="100000"/>
              </a:lnSpc>
              <a:spcBef>
                <a:spcPts val="0"/>
              </a:spcBef>
              <a:spcAft>
                <a:spcPts val="600"/>
              </a:spcAft>
              <a:buClrTx/>
              <a:buSzTx/>
              <a:buFontTx/>
              <a:buNone/>
              <a:tabLst/>
              <a:defRPr/>
            </a:pPr>
            <a:endParaRPr kumimoji="0" lang="pt-BR" sz="1200" i="0" u="none" strike="noStrike" kern="1200" cap="none" spc="0" normalizeH="0" baseline="0" noProof="0" dirty="0">
              <a:ln>
                <a:noFill/>
              </a:ln>
              <a:solidFill>
                <a:srgbClr val="001F3F"/>
              </a:solidFill>
              <a:effectLst/>
              <a:uLnTx/>
              <a:uFillTx/>
              <a:latin typeface="Arial" panose="020B0604020202020204" pitchFamily="34" charset="0"/>
              <a:ea typeface="+mn-ea"/>
              <a:cs typeface="+mn-cs"/>
            </a:endParaRPr>
          </a:p>
        </p:txBody>
      </p:sp>
      <p:pic>
        <p:nvPicPr>
          <p:cNvPr id="8" name="Imagem 7">
            <a:extLst>
              <a:ext uri="{FF2B5EF4-FFF2-40B4-BE49-F238E27FC236}">
                <a16:creationId xmlns:a16="http://schemas.microsoft.com/office/drawing/2014/main" id="{FE4413FA-2354-19E3-B60E-07E7A20B4BE2}"/>
              </a:ext>
            </a:extLst>
          </p:cNvPr>
          <p:cNvPicPr>
            <a:picLocks noChangeAspect="1"/>
          </p:cNvPicPr>
          <p:nvPr userDrawn="1"/>
        </p:nvPicPr>
        <p:blipFill>
          <a:blip r:embed="rId2">
            <a:clrChange>
              <a:clrFrom>
                <a:srgbClr val="FFFFFF"/>
              </a:clrFrom>
              <a:clrTo>
                <a:srgbClr val="FFFFFF">
                  <a:alpha val="0"/>
                </a:srgbClr>
              </a:clrTo>
            </a:clrChange>
          </a:blip>
          <a:stretch>
            <a:fillRect/>
          </a:stretch>
        </p:blipFill>
        <p:spPr>
          <a:xfrm>
            <a:off x="11596592" y="6455576"/>
            <a:ext cx="526355" cy="295403"/>
          </a:xfrm>
          <a:prstGeom prst="rect">
            <a:avLst/>
          </a:prstGeom>
        </p:spPr>
      </p:pic>
    </p:spTree>
    <p:extLst>
      <p:ext uri="{BB962C8B-B14F-4D97-AF65-F5344CB8AC3E}">
        <p14:creationId xmlns:p14="http://schemas.microsoft.com/office/powerpoint/2010/main" val="63982009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1_Title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dirty="0"/>
              <a:t>Click </a:t>
            </a:r>
            <a:r>
              <a:rPr lang="pt-BR" dirty="0" err="1"/>
              <a:t>to</a:t>
            </a:r>
            <a:r>
              <a:rPr lang="pt-BR" dirty="0"/>
              <a:t> </a:t>
            </a:r>
            <a:r>
              <a:rPr lang="pt-BR" dirty="0" err="1"/>
              <a:t>edit</a:t>
            </a:r>
            <a:r>
              <a:rPr lang="pt-BR" dirty="0"/>
              <a:t> Master </a:t>
            </a:r>
            <a:r>
              <a:rPr lang="pt-BR" dirty="0" err="1"/>
              <a:t>title</a:t>
            </a:r>
            <a:r>
              <a:rPr lang="pt-BR" dirty="0"/>
              <a:t> </a:t>
            </a:r>
            <a:r>
              <a:rPr lang="pt-BR" dirty="0" err="1"/>
              <a:t>style</a:t>
            </a:r>
            <a:endParaRPr lang="pt-BR" dirty="0"/>
          </a:p>
        </p:txBody>
      </p:sp>
      <p:sp>
        <p:nvSpPr>
          <p:cNvPr id="3" name="Process0">
            <a:extLst>
              <a:ext uri="{FF2B5EF4-FFF2-40B4-BE49-F238E27FC236}">
                <a16:creationId xmlns:a16="http://schemas.microsoft.com/office/drawing/2014/main" id="{097FCC7D-0ED6-9A59-ED03-D677A7AA7B41}"/>
              </a:ext>
            </a:extLst>
          </p:cNvPr>
          <p:cNvSpPr/>
          <p:nvPr userDrawn="1"/>
        </p:nvSpPr>
        <p:spPr>
          <a:xfrm>
            <a:off x="6946214" y="-11234"/>
            <a:ext cx="5245786" cy="6864428"/>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lIns="381000" tIns="381000" rIns="182880" bIns="0" rtlCol="0" anchor="t">
            <a:noAutofit/>
          </a:bodyPr>
          <a:lstStyle/>
          <a:p>
            <a:pPr marL="0" marR="0" lvl="0" indent="0" algn="l" defTabSz="914400" rtl="0" eaLnBrk="1" fontAlgn="auto" latinLnBrk="0" hangingPunct="1">
              <a:lnSpc>
                <a:spcPct val="90000"/>
              </a:lnSpc>
              <a:spcBef>
                <a:spcPts val="300"/>
              </a:spcBef>
              <a:spcAft>
                <a:spcPts val="0"/>
              </a:spcAft>
              <a:buClrTx/>
              <a:buSzTx/>
              <a:buFontTx/>
              <a:buNone/>
              <a:tabLst/>
              <a:defRPr/>
            </a:pPr>
            <a:endParaRPr kumimoji="0" lang="pt-BR" sz="1400" b="1" i="0" u="none" strike="noStrike" kern="1200" cap="none" spc="0" normalizeH="0" baseline="0" noProof="0" dirty="0">
              <a:ln>
                <a:noFill/>
              </a:ln>
              <a:solidFill>
                <a:srgbClr val="1E1E1E"/>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90000"/>
              </a:lnSpc>
              <a:spcBef>
                <a:spcPts val="300"/>
              </a:spcBef>
              <a:spcAft>
                <a:spcPts val="0"/>
              </a:spcAft>
              <a:buClrTx/>
              <a:buSzTx/>
              <a:buFontTx/>
              <a:buNone/>
              <a:tabLst/>
              <a:defRPr/>
            </a:pPr>
            <a:endParaRPr kumimoji="0" lang="pt-BR" sz="1400" b="1" i="0" u="none" strike="noStrike" kern="1200" cap="none" spc="0" normalizeH="0" baseline="0" noProof="0" dirty="0">
              <a:ln>
                <a:noFill/>
              </a:ln>
              <a:solidFill>
                <a:srgbClr val="1E1E1E"/>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90000"/>
              </a:lnSpc>
              <a:spcBef>
                <a:spcPts val="300"/>
              </a:spcBef>
              <a:spcAft>
                <a:spcPts val="0"/>
              </a:spcAft>
              <a:buClrTx/>
              <a:buSzTx/>
              <a:buFontTx/>
              <a:buNone/>
              <a:tabLst/>
              <a:defRPr/>
            </a:pPr>
            <a:endParaRPr kumimoji="0" lang="pt-BR" sz="1400" b="1" i="0" u="none" strike="noStrike" kern="1200" cap="none" spc="0" normalizeH="0" baseline="0" noProof="0" dirty="0">
              <a:ln>
                <a:noFill/>
              </a:ln>
              <a:solidFill>
                <a:srgbClr val="1E1E1E"/>
              </a:solidFill>
              <a:effectLst/>
              <a:uLnTx/>
              <a:uFillTx/>
              <a:latin typeface="Arial" panose="020B0604020202020204" pitchFamily="34" charset="0"/>
              <a:ea typeface="+mn-ea"/>
              <a:cs typeface="+mn-cs"/>
            </a:endParaRPr>
          </a:p>
        </p:txBody>
      </p:sp>
      <p:sp>
        <p:nvSpPr>
          <p:cNvPr id="4" name="Isosceles Triangle 5">
            <a:extLst>
              <a:ext uri="{FF2B5EF4-FFF2-40B4-BE49-F238E27FC236}">
                <a16:creationId xmlns:a16="http://schemas.microsoft.com/office/drawing/2014/main" id="{44FFCFDE-7B5F-521C-7469-20CE26E31AFB}"/>
              </a:ext>
            </a:extLst>
          </p:cNvPr>
          <p:cNvSpPr/>
          <p:nvPr userDrawn="1"/>
        </p:nvSpPr>
        <p:spPr>
          <a:xfrm rot="5400000">
            <a:off x="5351259" y="1702320"/>
            <a:ext cx="3397498" cy="230199"/>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72009" tIns="72009" rIns="72009" bIns="72009" rtlCol="0" anchor="t"/>
          <a:lstStyle/>
          <a:p>
            <a:pPr marL="0" marR="0" lvl="0" indent="0" algn="l" defTabSz="914400" rtl="0" eaLnBrk="1" fontAlgn="auto" latinLnBrk="0" hangingPunct="1">
              <a:lnSpc>
                <a:spcPct val="90000"/>
              </a:lnSpc>
              <a:spcBef>
                <a:spcPts val="0"/>
              </a:spcBef>
              <a:spcAft>
                <a:spcPts val="0"/>
              </a:spcAft>
              <a:buClrTx/>
              <a:buSzTx/>
              <a:buFontTx/>
              <a:buNone/>
              <a:tabLst/>
              <a:defRPr/>
            </a:pPr>
            <a:endParaRPr kumimoji="0" lang="pt-BR" sz="1400" b="0" i="0" u="none" strike="noStrike" kern="1200" cap="none" spc="0" normalizeH="0" baseline="0" noProof="0" dirty="0">
              <a:ln>
                <a:noFill/>
              </a:ln>
              <a:solidFill>
                <a:srgbClr val="1E1E1E"/>
              </a:solidFill>
              <a:effectLst/>
              <a:uLnTx/>
              <a:uFillTx/>
              <a:latin typeface="Arial" panose="020B0604020202020204"/>
              <a:ea typeface="+mn-ea"/>
              <a:cs typeface="+mn-cs"/>
            </a:endParaRPr>
          </a:p>
        </p:txBody>
      </p:sp>
      <p:sp>
        <p:nvSpPr>
          <p:cNvPr id="6" name="Rectangle 3">
            <a:extLst>
              <a:ext uri="{FF2B5EF4-FFF2-40B4-BE49-F238E27FC236}">
                <a16:creationId xmlns:a16="http://schemas.microsoft.com/office/drawing/2014/main" id="{F0BBF945-FC17-4592-AFFA-45C44EF5ECB8}"/>
              </a:ext>
            </a:extLst>
          </p:cNvPr>
          <p:cNvSpPr/>
          <p:nvPr userDrawn="1"/>
        </p:nvSpPr>
        <p:spPr>
          <a:xfrm>
            <a:off x="3058892" y="0"/>
            <a:ext cx="4678488" cy="37678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72009" tIns="72009" rIns="72009" bIns="72009" rtlCol="0" anchor="t"/>
          <a:lstStyle/>
          <a:p>
            <a:pPr algn="l">
              <a:lnSpc>
                <a:spcPct val="90000"/>
              </a:lnSpc>
            </a:pPr>
            <a:endParaRPr lang="pt-BR" sz="1600" dirty="0">
              <a:solidFill>
                <a:schemeClr val="tx1"/>
              </a:solidFill>
            </a:endParaRPr>
          </a:p>
        </p:txBody>
      </p:sp>
      <p:sp>
        <p:nvSpPr>
          <p:cNvPr id="7" name="Grid7">
            <a:extLst>
              <a:ext uri="{FF2B5EF4-FFF2-40B4-BE49-F238E27FC236}">
                <a16:creationId xmlns:a16="http://schemas.microsoft.com/office/drawing/2014/main" id="{CF94C986-6C2D-BD67-7905-1308294C384E}"/>
              </a:ext>
            </a:extLst>
          </p:cNvPr>
          <p:cNvSpPr/>
          <p:nvPr userDrawn="1"/>
        </p:nvSpPr>
        <p:spPr>
          <a:xfrm>
            <a:off x="3054011" y="3749468"/>
            <a:ext cx="9137989" cy="310853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84048" tIns="384048" rIns="384048" bIns="384048" rtlCol="0" anchor="ctr">
            <a:noAutofit/>
          </a:bodyPr>
          <a:lstStyle/>
          <a:p>
            <a:pPr marL="0" marR="0" lvl="1" indent="0" algn="l" defTabSz="914400" rtl="0" eaLnBrk="1" fontAlgn="auto" latinLnBrk="0" hangingPunct="1">
              <a:lnSpc>
                <a:spcPct val="100000"/>
              </a:lnSpc>
              <a:spcBef>
                <a:spcPts val="0"/>
              </a:spcBef>
              <a:spcAft>
                <a:spcPts val="600"/>
              </a:spcAft>
              <a:buClrTx/>
              <a:buSzTx/>
              <a:buFontTx/>
              <a:buNone/>
              <a:tabLst/>
              <a:defRPr/>
            </a:pPr>
            <a:endParaRPr kumimoji="0" lang="pt-BR" sz="1200" i="0" u="none" strike="noStrike" kern="1200" cap="none" spc="0" normalizeH="0" baseline="0" noProof="0" dirty="0">
              <a:ln>
                <a:noFill/>
              </a:ln>
              <a:solidFill>
                <a:srgbClr val="001F3F"/>
              </a:solidFill>
              <a:effectLst/>
              <a:uLnTx/>
              <a:uFillTx/>
              <a:latin typeface="Arial" panose="020B0604020202020204" pitchFamily="34" charset="0"/>
              <a:ea typeface="+mn-ea"/>
              <a:cs typeface="+mn-cs"/>
            </a:endParaRPr>
          </a:p>
        </p:txBody>
      </p:sp>
      <p:pic>
        <p:nvPicPr>
          <p:cNvPr id="9" name="Imagem 8">
            <a:extLst>
              <a:ext uri="{FF2B5EF4-FFF2-40B4-BE49-F238E27FC236}">
                <a16:creationId xmlns:a16="http://schemas.microsoft.com/office/drawing/2014/main" id="{FE4413FA-2354-19E3-B60E-07E7A20B4BE2}"/>
              </a:ext>
            </a:extLst>
          </p:cNvPr>
          <p:cNvPicPr>
            <a:picLocks noChangeAspect="1"/>
          </p:cNvPicPr>
          <p:nvPr userDrawn="1"/>
        </p:nvPicPr>
        <p:blipFill>
          <a:blip r:embed="rId2">
            <a:clrChange>
              <a:clrFrom>
                <a:srgbClr val="FFFFFF"/>
              </a:clrFrom>
              <a:clrTo>
                <a:srgbClr val="FFFFFF">
                  <a:alpha val="0"/>
                </a:srgbClr>
              </a:clrTo>
            </a:clrChange>
          </a:blip>
          <a:stretch>
            <a:fillRect/>
          </a:stretch>
        </p:blipFill>
        <p:spPr>
          <a:xfrm>
            <a:off x="11596592" y="6455576"/>
            <a:ext cx="526355" cy="295403"/>
          </a:xfrm>
          <a:prstGeom prst="rect">
            <a:avLst/>
          </a:prstGeom>
        </p:spPr>
      </p:pic>
    </p:spTree>
    <p:extLst>
      <p:ext uri="{BB962C8B-B14F-4D97-AF65-F5344CB8AC3E}">
        <p14:creationId xmlns:p14="http://schemas.microsoft.com/office/powerpoint/2010/main" val="378640411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hallenges">
    <p:bg>
      <p:bgPr>
        <a:solidFill>
          <a:schemeClr val="bg2"/>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F5897343-393D-0E44-A97B-2079B348B1F9}"/>
              </a:ext>
            </a:extLst>
          </p:cNvPr>
          <p:cNvSpPr/>
          <p:nvPr userDrawn="1"/>
        </p:nvSpPr>
        <p:spPr bwMode="gray">
          <a:xfrm>
            <a:off x="3044825" y="0"/>
            <a:ext cx="5708650" cy="6858000"/>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100" b="0" i="0" u="none" strike="noStrike" kern="1200" cap="none" spc="0" normalizeH="0" baseline="0" noProof="0">
              <a:ln>
                <a:noFill/>
              </a:ln>
              <a:solidFill>
                <a:srgbClr val="1E1E1E"/>
              </a:solidFill>
              <a:effectLst/>
              <a:uLnTx/>
              <a:uFillTx/>
              <a:latin typeface="Arial" panose="020B0604020202020204"/>
              <a:ea typeface="+mn-ea"/>
              <a:cs typeface="+mn-cs"/>
            </a:endParaRPr>
          </a:p>
        </p:txBody>
      </p:sp>
      <p:sp>
        <p:nvSpPr>
          <p:cNvPr id="4" name="Title 3">
            <a:extLst>
              <a:ext uri="{FF2B5EF4-FFF2-40B4-BE49-F238E27FC236}">
                <a16:creationId xmlns:a16="http://schemas.microsoft.com/office/drawing/2014/main" id="{C2631238-F440-4B1F-8D7B-809C61CB6264}"/>
              </a:ext>
            </a:extLst>
          </p:cNvPr>
          <p:cNvSpPr>
            <a:spLocks noGrp="1"/>
          </p:cNvSpPr>
          <p:nvPr>
            <p:ph type="title" hasCustomPrompt="1"/>
          </p:nvPr>
        </p:nvSpPr>
        <p:spPr bwMode="gray">
          <a:xfrm>
            <a:off x="381000" y="381000"/>
            <a:ext cx="2286000" cy="2215991"/>
          </a:xfrm>
        </p:spPr>
        <p:txBody>
          <a:bodyPr/>
          <a:lstStyle>
            <a:lvl1pPr>
              <a:defRPr/>
            </a:lvl1pPr>
          </a:lstStyle>
          <a:p>
            <a:r>
              <a:rPr lang="pt-BR"/>
              <a:t>Key </a:t>
            </a:r>
            <a:r>
              <a:rPr lang="pt-BR" err="1"/>
              <a:t>message</a:t>
            </a:r>
            <a:r>
              <a:rPr lang="pt-BR"/>
              <a:t>. </a:t>
            </a:r>
            <a:br>
              <a:rPr lang="pt-BR"/>
            </a:br>
            <a:r>
              <a:rPr lang="pt-BR" err="1"/>
              <a:t>If</a:t>
            </a:r>
            <a:r>
              <a:rPr lang="pt-BR"/>
              <a:t> </a:t>
            </a:r>
            <a:r>
              <a:rPr lang="pt-BR" err="1"/>
              <a:t>the</a:t>
            </a:r>
            <a:r>
              <a:rPr lang="pt-BR"/>
              <a:t> </a:t>
            </a:r>
            <a:r>
              <a:rPr lang="pt-BR" err="1"/>
              <a:t>audience</a:t>
            </a:r>
            <a:r>
              <a:rPr lang="pt-BR"/>
              <a:t> </a:t>
            </a:r>
            <a:r>
              <a:rPr lang="pt-BR" err="1"/>
              <a:t>reads</a:t>
            </a:r>
            <a:r>
              <a:rPr lang="pt-BR"/>
              <a:t> </a:t>
            </a:r>
            <a:r>
              <a:rPr lang="pt-BR" err="1"/>
              <a:t>just</a:t>
            </a:r>
            <a:r>
              <a:rPr lang="pt-BR"/>
              <a:t> </a:t>
            </a:r>
            <a:r>
              <a:rPr lang="pt-BR" err="1"/>
              <a:t>this</a:t>
            </a:r>
            <a:r>
              <a:rPr lang="pt-BR"/>
              <a:t>, it </a:t>
            </a:r>
            <a:r>
              <a:rPr lang="pt-BR" err="1"/>
              <a:t>will</a:t>
            </a:r>
            <a:r>
              <a:rPr lang="pt-BR"/>
              <a:t> </a:t>
            </a:r>
            <a:r>
              <a:rPr lang="pt-BR" err="1"/>
              <a:t>be</a:t>
            </a:r>
            <a:r>
              <a:rPr lang="pt-BR"/>
              <a:t> </a:t>
            </a:r>
            <a:r>
              <a:rPr lang="pt-BR" err="1"/>
              <a:t>enough</a:t>
            </a:r>
            <a:r>
              <a:rPr lang="pt-BR"/>
              <a:t>. Make </a:t>
            </a:r>
            <a:r>
              <a:rPr lang="pt-BR" err="1"/>
              <a:t>every</a:t>
            </a:r>
            <a:r>
              <a:rPr lang="pt-BR"/>
              <a:t> word </a:t>
            </a:r>
            <a:r>
              <a:rPr lang="pt-BR" err="1"/>
              <a:t>count</a:t>
            </a:r>
            <a:r>
              <a:rPr lang="pt-BR"/>
              <a:t>. Say it like </a:t>
            </a:r>
            <a:r>
              <a:rPr lang="pt-BR" err="1"/>
              <a:t>you</a:t>
            </a:r>
            <a:r>
              <a:rPr lang="pt-BR"/>
              <a:t> </a:t>
            </a:r>
            <a:r>
              <a:rPr lang="pt-BR" err="1"/>
              <a:t>would</a:t>
            </a:r>
            <a:r>
              <a:rPr lang="pt-BR"/>
              <a:t> in </a:t>
            </a:r>
            <a:r>
              <a:rPr lang="pt-BR" err="1"/>
              <a:t>the</a:t>
            </a:r>
            <a:r>
              <a:rPr lang="pt-BR"/>
              <a:t> </a:t>
            </a:r>
            <a:r>
              <a:rPr lang="pt-BR" err="1"/>
              <a:t>room</a:t>
            </a:r>
            <a:r>
              <a:rPr lang="pt-BR"/>
              <a:t>.</a:t>
            </a:r>
          </a:p>
        </p:txBody>
      </p:sp>
      <p:sp>
        <p:nvSpPr>
          <p:cNvPr id="8" name="Text Placeholder 9">
            <a:extLst>
              <a:ext uri="{FF2B5EF4-FFF2-40B4-BE49-F238E27FC236}">
                <a16:creationId xmlns:a16="http://schemas.microsoft.com/office/drawing/2014/main" id="{ED8852F4-3A40-41CF-8793-5F648FBC7E2E}"/>
              </a:ext>
            </a:extLst>
          </p:cNvPr>
          <p:cNvSpPr>
            <a:spLocks noGrp="1"/>
          </p:cNvSpPr>
          <p:nvPr>
            <p:ph type="body" sz="quarter" idx="26" hasCustomPrompt="1"/>
          </p:nvPr>
        </p:nvSpPr>
        <p:spPr bwMode="gray">
          <a:xfrm>
            <a:off x="3429000" y="381000"/>
            <a:ext cx="3810000" cy="370199"/>
          </a:xfrm>
        </p:spPr>
        <p:txBody>
          <a:bodyPr/>
          <a:lstStyle>
            <a:lvl1pPr marL="0" indent="0">
              <a:spcBef>
                <a:spcPts val="0"/>
              </a:spcBef>
              <a:spcAft>
                <a:spcPts val="0"/>
              </a:spcAft>
              <a:buFont typeface="Arial" panose="020B0604020202020204" pitchFamily="34" charset="0"/>
              <a:buNone/>
              <a:defRPr sz="1400" b="1">
                <a:solidFill>
                  <a:srgbClr val="001F3F"/>
                </a:solidFill>
              </a:defRPr>
            </a:lvl1pPr>
            <a:lvl2pPr marL="0" indent="0">
              <a:spcBef>
                <a:spcPts val="0"/>
              </a:spcBef>
              <a:spcAft>
                <a:spcPts val="0"/>
              </a:spcAft>
              <a:buNone/>
              <a:defRPr sz="1800" b="1"/>
            </a:lvl2pPr>
            <a:lvl3pPr marL="0" indent="0">
              <a:spcBef>
                <a:spcPts val="0"/>
              </a:spcBef>
              <a:spcAft>
                <a:spcPts val="0"/>
              </a:spcAft>
              <a:buNone/>
              <a:defRPr/>
            </a:lvl3pPr>
            <a:lvl4pPr marL="0" indent="0">
              <a:spcBef>
                <a:spcPts val="0"/>
              </a:spcBef>
              <a:spcAft>
                <a:spcPts val="0"/>
              </a:spcAft>
              <a:buNone/>
              <a:defRPr/>
            </a:lvl4pPr>
            <a:lvl5pPr marL="0" indent="0">
              <a:spcBef>
                <a:spcPts val="0"/>
              </a:spcBef>
              <a:spcAft>
                <a:spcPts val="0"/>
              </a:spcAft>
              <a:buNone/>
              <a:defRPr/>
            </a:lvl5pPr>
          </a:lstStyle>
          <a:p>
            <a:pPr lvl="0"/>
            <a:r>
              <a:rPr lang="pt-BR" err="1"/>
              <a:t>Heading</a:t>
            </a:r>
            <a:r>
              <a:rPr lang="pt-BR"/>
              <a:t>: Make </a:t>
            </a:r>
            <a:r>
              <a:rPr lang="pt-BR" err="1"/>
              <a:t>your</a:t>
            </a:r>
            <a:r>
              <a:rPr lang="pt-BR"/>
              <a:t> point.</a:t>
            </a:r>
          </a:p>
        </p:txBody>
      </p:sp>
    </p:spTree>
    <p:extLst>
      <p:ext uri="{BB962C8B-B14F-4D97-AF65-F5344CB8AC3E}">
        <p14:creationId xmlns:p14="http://schemas.microsoft.com/office/powerpoint/2010/main" val="1423635645"/>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Challenges">
    <p:bg>
      <p:bgPr>
        <a:solidFill>
          <a:schemeClr val="bg2"/>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F5897343-393D-0E44-A97B-2079B348B1F9}"/>
              </a:ext>
            </a:extLst>
          </p:cNvPr>
          <p:cNvSpPr/>
          <p:nvPr userDrawn="1"/>
        </p:nvSpPr>
        <p:spPr bwMode="gray">
          <a:xfrm>
            <a:off x="3044825" y="0"/>
            <a:ext cx="4575175" cy="6858000"/>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100" b="0" i="0" u="none" strike="noStrike" kern="1200" cap="none" spc="0" normalizeH="0" baseline="0" noProof="0">
              <a:ln>
                <a:noFill/>
              </a:ln>
              <a:solidFill>
                <a:srgbClr val="1E1E1E"/>
              </a:solidFill>
              <a:effectLst/>
              <a:uLnTx/>
              <a:uFillTx/>
              <a:latin typeface="Arial" panose="020B0604020202020204"/>
              <a:ea typeface="+mn-ea"/>
              <a:cs typeface="+mn-cs"/>
            </a:endParaRPr>
          </a:p>
        </p:txBody>
      </p:sp>
      <p:sp>
        <p:nvSpPr>
          <p:cNvPr id="4" name="Title 3">
            <a:extLst>
              <a:ext uri="{FF2B5EF4-FFF2-40B4-BE49-F238E27FC236}">
                <a16:creationId xmlns:a16="http://schemas.microsoft.com/office/drawing/2014/main" id="{C2631238-F440-4B1F-8D7B-809C61CB6264}"/>
              </a:ext>
            </a:extLst>
          </p:cNvPr>
          <p:cNvSpPr>
            <a:spLocks noGrp="1"/>
          </p:cNvSpPr>
          <p:nvPr>
            <p:ph type="title" hasCustomPrompt="1"/>
          </p:nvPr>
        </p:nvSpPr>
        <p:spPr bwMode="gray">
          <a:xfrm>
            <a:off x="381000" y="381000"/>
            <a:ext cx="2286000" cy="2215991"/>
          </a:xfrm>
        </p:spPr>
        <p:txBody>
          <a:bodyPr/>
          <a:lstStyle>
            <a:lvl1pPr>
              <a:defRPr/>
            </a:lvl1pPr>
          </a:lstStyle>
          <a:p>
            <a:r>
              <a:rPr lang="pt-BR"/>
              <a:t>Key </a:t>
            </a:r>
            <a:r>
              <a:rPr lang="pt-BR" err="1"/>
              <a:t>message</a:t>
            </a:r>
            <a:r>
              <a:rPr lang="pt-BR"/>
              <a:t>. </a:t>
            </a:r>
            <a:br>
              <a:rPr lang="pt-BR"/>
            </a:br>
            <a:r>
              <a:rPr lang="pt-BR" err="1"/>
              <a:t>If</a:t>
            </a:r>
            <a:r>
              <a:rPr lang="pt-BR"/>
              <a:t> </a:t>
            </a:r>
            <a:r>
              <a:rPr lang="pt-BR" err="1"/>
              <a:t>the</a:t>
            </a:r>
            <a:r>
              <a:rPr lang="pt-BR"/>
              <a:t> </a:t>
            </a:r>
            <a:r>
              <a:rPr lang="pt-BR" err="1"/>
              <a:t>audience</a:t>
            </a:r>
            <a:r>
              <a:rPr lang="pt-BR"/>
              <a:t> </a:t>
            </a:r>
            <a:r>
              <a:rPr lang="pt-BR" err="1"/>
              <a:t>reads</a:t>
            </a:r>
            <a:r>
              <a:rPr lang="pt-BR"/>
              <a:t> </a:t>
            </a:r>
            <a:r>
              <a:rPr lang="pt-BR" err="1"/>
              <a:t>just</a:t>
            </a:r>
            <a:r>
              <a:rPr lang="pt-BR"/>
              <a:t> </a:t>
            </a:r>
            <a:r>
              <a:rPr lang="pt-BR" err="1"/>
              <a:t>this</a:t>
            </a:r>
            <a:r>
              <a:rPr lang="pt-BR"/>
              <a:t>, it </a:t>
            </a:r>
            <a:r>
              <a:rPr lang="pt-BR" err="1"/>
              <a:t>will</a:t>
            </a:r>
            <a:r>
              <a:rPr lang="pt-BR"/>
              <a:t> </a:t>
            </a:r>
            <a:r>
              <a:rPr lang="pt-BR" err="1"/>
              <a:t>be</a:t>
            </a:r>
            <a:r>
              <a:rPr lang="pt-BR"/>
              <a:t> </a:t>
            </a:r>
            <a:r>
              <a:rPr lang="pt-BR" err="1"/>
              <a:t>enough</a:t>
            </a:r>
            <a:r>
              <a:rPr lang="pt-BR"/>
              <a:t>. Make </a:t>
            </a:r>
            <a:r>
              <a:rPr lang="pt-BR" err="1"/>
              <a:t>every</a:t>
            </a:r>
            <a:r>
              <a:rPr lang="pt-BR"/>
              <a:t> word </a:t>
            </a:r>
            <a:r>
              <a:rPr lang="pt-BR" err="1"/>
              <a:t>count</a:t>
            </a:r>
            <a:r>
              <a:rPr lang="pt-BR"/>
              <a:t>. Say it like </a:t>
            </a:r>
            <a:r>
              <a:rPr lang="pt-BR" err="1"/>
              <a:t>you</a:t>
            </a:r>
            <a:r>
              <a:rPr lang="pt-BR"/>
              <a:t> </a:t>
            </a:r>
            <a:r>
              <a:rPr lang="pt-BR" err="1"/>
              <a:t>would</a:t>
            </a:r>
            <a:r>
              <a:rPr lang="pt-BR"/>
              <a:t> in </a:t>
            </a:r>
            <a:r>
              <a:rPr lang="pt-BR" err="1"/>
              <a:t>the</a:t>
            </a:r>
            <a:r>
              <a:rPr lang="pt-BR"/>
              <a:t> </a:t>
            </a:r>
            <a:r>
              <a:rPr lang="pt-BR" err="1"/>
              <a:t>room</a:t>
            </a:r>
            <a:r>
              <a:rPr lang="pt-BR"/>
              <a:t>.</a:t>
            </a:r>
          </a:p>
        </p:txBody>
      </p:sp>
      <p:sp>
        <p:nvSpPr>
          <p:cNvPr id="6" name="Text Placeholder 9">
            <a:extLst>
              <a:ext uri="{FF2B5EF4-FFF2-40B4-BE49-F238E27FC236}">
                <a16:creationId xmlns:a16="http://schemas.microsoft.com/office/drawing/2014/main" id="{D95ABA3D-BEC2-4D38-9AFA-4954F306F25E}"/>
              </a:ext>
            </a:extLst>
          </p:cNvPr>
          <p:cNvSpPr>
            <a:spLocks noGrp="1"/>
          </p:cNvSpPr>
          <p:nvPr>
            <p:ph type="body" sz="quarter" idx="25" hasCustomPrompt="1"/>
          </p:nvPr>
        </p:nvSpPr>
        <p:spPr bwMode="gray">
          <a:xfrm>
            <a:off x="8004175" y="381000"/>
            <a:ext cx="3806826" cy="370199"/>
          </a:xfrm>
        </p:spPr>
        <p:txBody>
          <a:bodyPr/>
          <a:lstStyle>
            <a:lvl1pPr marL="0" indent="0">
              <a:spcBef>
                <a:spcPts val="0"/>
              </a:spcBef>
              <a:spcAft>
                <a:spcPts val="0"/>
              </a:spcAft>
              <a:buFont typeface="Arial" panose="020B0604020202020204" pitchFamily="34" charset="0"/>
              <a:buNone/>
              <a:defRPr sz="1400" b="1">
                <a:solidFill>
                  <a:srgbClr val="001F3F"/>
                </a:solidFill>
              </a:defRPr>
            </a:lvl1pPr>
            <a:lvl2pPr marL="0" indent="0">
              <a:spcBef>
                <a:spcPts val="0"/>
              </a:spcBef>
              <a:spcAft>
                <a:spcPts val="0"/>
              </a:spcAft>
              <a:buNone/>
              <a:defRPr sz="1800" b="1"/>
            </a:lvl2pPr>
            <a:lvl3pPr marL="0" indent="0">
              <a:spcBef>
                <a:spcPts val="0"/>
              </a:spcBef>
              <a:spcAft>
                <a:spcPts val="0"/>
              </a:spcAft>
              <a:buNone/>
              <a:defRPr/>
            </a:lvl3pPr>
            <a:lvl4pPr marL="0" indent="0">
              <a:spcBef>
                <a:spcPts val="0"/>
              </a:spcBef>
              <a:spcAft>
                <a:spcPts val="0"/>
              </a:spcAft>
              <a:buNone/>
              <a:defRPr/>
            </a:lvl4pPr>
            <a:lvl5pPr marL="0" indent="0">
              <a:spcBef>
                <a:spcPts val="0"/>
              </a:spcBef>
              <a:spcAft>
                <a:spcPts val="0"/>
              </a:spcAft>
              <a:buNone/>
              <a:defRPr/>
            </a:lvl5pPr>
          </a:lstStyle>
          <a:p>
            <a:pPr lvl="0"/>
            <a:r>
              <a:rPr lang="pt-BR" err="1"/>
              <a:t>Heading</a:t>
            </a:r>
            <a:r>
              <a:rPr lang="pt-BR"/>
              <a:t>: Make </a:t>
            </a:r>
            <a:r>
              <a:rPr lang="pt-BR" err="1"/>
              <a:t>your</a:t>
            </a:r>
            <a:r>
              <a:rPr lang="pt-BR"/>
              <a:t> point.</a:t>
            </a:r>
          </a:p>
        </p:txBody>
      </p:sp>
      <p:sp>
        <p:nvSpPr>
          <p:cNvPr id="8" name="Text Placeholder 9">
            <a:extLst>
              <a:ext uri="{FF2B5EF4-FFF2-40B4-BE49-F238E27FC236}">
                <a16:creationId xmlns:a16="http://schemas.microsoft.com/office/drawing/2014/main" id="{ED8852F4-3A40-41CF-8793-5F648FBC7E2E}"/>
              </a:ext>
            </a:extLst>
          </p:cNvPr>
          <p:cNvSpPr>
            <a:spLocks noGrp="1"/>
          </p:cNvSpPr>
          <p:nvPr>
            <p:ph type="body" sz="quarter" idx="26" hasCustomPrompt="1"/>
          </p:nvPr>
        </p:nvSpPr>
        <p:spPr bwMode="gray">
          <a:xfrm>
            <a:off x="3429000" y="381000"/>
            <a:ext cx="3810000" cy="370199"/>
          </a:xfrm>
        </p:spPr>
        <p:txBody>
          <a:bodyPr/>
          <a:lstStyle>
            <a:lvl1pPr marL="0" indent="0">
              <a:spcBef>
                <a:spcPts val="0"/>
              </a:spcBef>
              <a:spcAft>
                <a:spcPts val="0"/>
              </a:spcAft>
              <a:buFont typeface="Arial" panose="020B0604020202020204" pitchFamily="34" charset="0"/>
              <a:buNone/>
              <a:defRPr sz="1400" b="1">
                <a:solidFill>
                  <a:srgbClr val="001F3F"/>
                </a:solidFill>
              </a:defRPr>
            </a:lvl1pPr>
            <a:lvl2pPr marL="0" indent="0">
              <a:spcBef>
                <a:spcPts val="0"/>
              </a:spcBef>
              <a:spcAft>
                <a:spcPts val="0"/>
              </a:spcAft>
              <a:buNone/>
              <a:defRPr sz="1800" b="1"/>
            </a:lvl2pPr>
            <a:lvl3pPr marL="0" indent="0">
              <a:spcBef>
                <a:spcPts val="0"/>
              </a:spcBef>
              <a:spcAft>
                <a:spcPts val="0"/>
              </a:spcAft>
              <a:buNone/>
              <a:defRPr/>
            </a:lvl3pPr>
            <a:lvl4pPr marL="0" indent="0">
              <a:spcBef>
                <a:spcPts val="0"/>
              </a:spcBef>
              <a:spcAft>
                <a:spcPts val="0"/>
              </a:spcAft>
              <a:buNone/>
              <a:defRPr/>
            </a:lvl4pPr>
            <a:lvl5pPr marL="0" indent="0">
              <a:spcBef>
                <a:spcPts val="0"/>
              </a:spcBef>
              <a:spcAft>
                <a:spcPts val="0"/>
              </a:spcAft>
              <a:buNone/>
              <a:defRPr/>
            </a:lvl5pPr>
          </a:lstStyle>
          <a:p>
            <a:pPr lvl="0"/>
            <a:r>
              <a:rPr lang="pt-BR" err="1"/>
              <a:t>Heading</a:t>
            </a:r>
            <a:r>
              <a:rPr lang="pt-BR"/>
              <a:t>: Make </a:t>
            </a:r>
            <a:r>
              <a:rPr lang="pt-BR" err="1"/>
              <a:t>your</a:t>
            </a:r>
            <a:r>
              <a:rPr lang="pt-BR"/>
              <a:t> point.</a:t>
            </a:r>
          </a:p>
        </p:txBody>
      </p:sp>
    </p:spTree>
    <p:extLst>
      <p:ext uri="{BB962C8B-B14F-4D97-AF65-F5344CB8AC3E}">
        <p14:creationId xmlns:p14="http://schemas.microsoft.com/office/powerpoint/2010/main" val="1325181511"/>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s Slide">
    <p:bg>
      <p:bgPr>
        <a:solidFill>
          <a:schemeClr val="bg1"/>
        </a:solidFill>
        <a:effectLst/>
      </p:bgPr>
    </p:bg>
    <p:spTree>
      <p:nvGrpSpPr>
        <p:cNvPr id="1" name=""/>
        <p:cNvGrpSpPr/>
        <p:nvPr/>
      </p:nvGrpSpPr>
      <p:grpSpPr>
        <a:xfrm>
          <a:off x="0" y="0"/>
          <a:ext cx="0" cy="0"/>
          <a:chOff x="0" y="0"/>
          <a:chExt cx="0" cy="0"/>
        </a:xfrm>
      </p:grpSpPr>
      <p:sp>
        <p:nvSpPr>
          <p:cNvPr id="9" name="Text Placeholder 4">
            <a:extLst>
              <a:ext uri="{FF2B5EF4-FFF2-40B4-BE49-F238E27FC236}">
                <a16:creationId xmlns:a16="http://schemas.microsoft.com/office/drawing/2014/main" id="{FCAA8CDD-85D5-455D-B49F-664C57426048}"/>
              </a:ext>
            </a:extLst>
          </p:cNvPr>
          <p:cNvSpPr>
            <a:spLocks noGrp="1"/>
          </p:cNvSpPr>
          <p:nvPr>
            <p:ph type="body" sz="quarter" idx="10" hasCustomPrompt="1"/>
          </p:nvPr>
        </p:nvSpPr>
        <p:spPr bwMode="gray">
          <a:xfrm>
            <a:off x="376237" y="381000"/>
            <a:ext cx="11434763" cy="5335587"/>
          </a:xfrm>
        </p:spPr>
        <p:txBody>
          <a:bodyPr/>
          <a:lstStyle>
            <a:lvl1pPr marL="723900" marR="0" indent="-723900" algn="l" defTabSz="914400" rtl="0" eaLnBrk="1" fontAlgn="auto" latinLnBrk="0" hangingPunct="1">
              <a:lnSpc>
                <a:spcPct val="90000"/>
              </a:lnSpc>
              <a:spcBef>
                <a:spcPts val="900"/>
              </a:spcBef>
              <a:spcAft>
                <a:spcPts val="0"/>
              </a:spcAft>
              <a:buClrTx/>
              <a:buSzTx/>
              <a:buFont typeface="+mj-lt"/>
              <a:buAutoNum type="arabicPeriod"/>
              <a:tabLst/>
              <a:defRPr sz="3800" b="1">
                <a:solidFill>
                  <a:srgbClr val="FF0000"/>
                </a:solidFill>
              </a:defRPr>
            </a:lvl1pPr>
            <a:lvl2pPr marL="955675" indent="-954088">
              <a:spcBef>
                <a:spcPts val="0"/>
              </a:spcBef>
              <a:spcAft>
                <a:spcPts val="0"/>
              </a:spcAft>
              <a:buFont typeface="+mj-lt"/>
              <a:buAutoNum type="arabicPeriod"/>
              <a:tabLst/>
              <a:defRPr sz="6000" b="1">
                <a:solidFill>
                  <a:schemeClr val="tx2"/>
                </a:solidFill>
              </a:defRPr>
            </a:lvl2pPr>
            <a:lvl3pPr marL="955675" indent="-954088">
              <a:spcBef>
                <a:spcPts val="0"/>
              </a:spcBef>
              <a:spcAft>
                <a:spcPts val="0"/>
              </a:spcAft>
              <a:buFont typeface="+mj-lt"/>
              <a:buAutoNum type="arabicPeriod"/>
              <a:tabLst/>
              <a:defRPr sz="6000" b="1">
                <a:solidFill>
                  <a:schemeClr val="tx2"/>
                </a:solidFill>
              </a:defRPr>
            </a:lvl3pPr>
            <a:lvl4pPr marL="955675" indent="-954088">
              <a:spcBef>
                <a:spcPts val="0"/>
              </a:spcBef>
              <a:spcAft>
                <a:spcPts val="0"/>
              </a:spcAft>
              <a:buFont typeface="+mj-lt"/>
              <a:buAutoNum type="arabicPeriod"/>
              <a:tabLst/>
              <a:defRPr sz="6000" b="1">
                <a:solidFill>
                  <a:schemeClr val="tx2"/>
                </a:solidFill>
              </a:defRPr>
            </a:lvl4pPr>
            <a:lvl5pPr marL="955675" indent="-954088">
              <a:spcBef>
                <a:spcPts val="0"/>
              </a:spcBef>
              <a:spcAft>
                <a:spcPts val="0"/>
              </a:spcAft>
              <a:buFont typeface="+mj-lt"/>
              <a:buAutoNum type="arabicPeriod"/>
              <a:tabLst/>
              <a:defRPr sz="6000" b="1">
                <a:solidFill>
                  <a:schemeClr val="tx2"/>
                </a:solidFill>
              </a:defRPr>
            </a:lvl5pPr>
          </a:lstStyle>
          <a:p>
            <a:pPr lvl="0"/>
            <a:r>
              <a:rPr lang="pt-BR" dirty="0" err="1"/>
              <a:t>Chapter</a:t>
            </a:r>
            <a:r>
              <a:rPr lang="pt-BR" dirty="0"/>
              <a:t> </a:t>
            </a:r>
            <a:r>
              <a:rPr lang="pt-BR" dirty="0" err="1"/>
              <a:t>heading</a:t>
            </a:r>
            <a:endParaRPr lang="pt-BR" dirty="0"/>
          </a:p>
        </p:txBody>
      </p:sp>
    </p:spTree>
    <p:extLst>
      <p:ext uri="{BB962C8B-B14F-4D97-AF65-F5344CB8AC3E}">
        <p14:creationId xmlns:p14="http://schemas.microsoft.com/office/powerpoint/2010/main" val="2386486589"/>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iographies">
    <p:bg>
      <p:bgPr>
        <a:solidFill>
          <a:schemeClr val="bg2"/>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98F66653-A36B-46DE-BBD0-F01F92C14400}"/>
              </a:ext>
            </a:extLst>
          </p:cNvPr>
          <p:cNvGraphicFramePr>
            <a:graphicFrameLocks noChangeAspect="1"/>
          </p:cNvGraphicFramePr>
          <p:nvPr userDrawn="1">
            <p:custDataLst>
              <p:tags r:id="rId1"/>
            </p:custDataLst>
            <p:extLst>
              <p:ext uri="{D42A27DB-BD31-4B8C-83A1-F6EECF244321}">
                <p14:modId xmlns:p14="http://schemas.microsoft.com/office/powerpoint/2010/main" val="415547195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592" imgH="591" progId="TCLayout.ActiveDocument.1">
                  <p:embed/>
                </p:oleObj>
              </mc:Choice>
              <mc:Fallback>
                <p:oleObj name="think-cell Slide" r:id="rId4" imgW="592" imgH="591" progId="TCLayout.ActiveDocument.1">
                  <p:embed/>
                  <p:pic>
                    <p:nvPicPr>
                      <p:cNvPr id="3" name="Object 2" hidden="1">
                        <a:extLst>
                          <a:ext uri="{FF2B5EF4-FFF2-40B4-BE49-F238E27FC236}">
                            <a16:creationId xmlns:a16="http://schemas.microsoft.com/office/drawing/2014/main" id="{98F66653-A36B-46DE-BBD0-F01F92C14400}"/>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0D7010FC-D5EC-4F40-BF84-C3A559032E0B}"/>
              </a:ext>
            </a:extLst>
          </p:cNvPr>
          <p:cNvSpPr/>
          <p:nvPr userDrawn="1">
            <p:custDataLst>
              <p:tags r:id="rId2"/>
            </p:custDataLst>
          </p:nvPr>
        </p:nvSpPr>
        <p:spPr>
          <a:xfrm>
            <a:off x="0" y="0"/>
            <a:ext cx="158750" cy="1587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t" anchorCtr="0">
            <a:noAutofit/>
          </a:bodyPr>
          <a:lstStyle/>
          <a:p>
            <a:pPr marL="0" lvl="0" indent="0" algn="l">
              <a:lnSpc>
                <a:spcPct val="90000"/>
              </a:lnSpc>
            </a:pPr>
            <a:endParaRPr lang="pt-BR" sz="2000" b="1" i="0" baseline="0">
              <a:solidFill>
                <a:schemeClr val="tx1"/>
              </a:solidFill>
              <a:latin typeface="Arial" panose="020B0604020202020204" pitchFamily="34" charset="0"/>
              <a:ea typeface="+mj-ea"/>
              <a:cs typeface="+mj-cs"/>
              <a:sym typeface="Arial" panose="020B0604020202020204" pitchFamily="34" charset="0"/>
            </a:endParaRPr>
          </a:p>
        </p:txBody>
      </p:sp>
      <p:sp>
        <p:nvSpPr>
          <p:cNvPr id="4" name="Rectangle 3">
            <a:extLst>
              <a:ext uri="{FF2B5EF4-FFF2-40B4-BE49-F238E27FC236}">
                <a16:creationId xmlns:a16="http://schemas.microsoft.com/office/drawing/2014/main" id="{47F5CAB5-F976-4C40-89AE-9A89E9C4AC4F}"/>
              </a:ext>
            </a:extLst>
          </p:cNvPr>
          <p:cNvSpPr/>
          <p:nvPr userDrawn="1"/>
        </p:nvSpPr>
        <p:spPr bwMode="gray">
          <a:xfrm>
            <a:off x="3048002" y="0"/>
            <a:ext cx="3047998"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100" b="0" i="0" u="none" strike="noStrike" kern="1200" cap="none" spc="0" normalizeH="0" baseline="0" noProof="0">
              <a:ln>
                <a:noFill/>
              </a:ln>
              <a:solidFill>
                <a:srgbClr val="1E1E1E"/>
              </a:solidFill>
              <a:effectLst/>
              <a:uLnTx/>
              <a:uFillTx/>
              <a:latin typeface="Arial" panose="020B0604020202020204"/>
              <a:ea typeface="+mn-ea"/>
              <a:cs typeface="+mn-cs"/>
            </a:endParaRPr>
          </a:p>
        </p:txBody>
      </p:sp>
      <p:sp>
        <p:nvSpPr>
          <p:cNvPr id="14" name="Rectangle 13">
            <a:extLst>
              <a:ext uri="{FF2B5EF4-FFF2-40B4-BE49-F238E27FC236}">
                <a16:creationId xmlns:a16="http://schemas.microsoft.com/office/drawing/2014/main" id="{F3B78D11-144A-4B42-AA51-7E5FE4BFDAC3}"/>
              </a:ext>
            </a:extLst>
          </p:cNvPr>
          <p:cNvSpPr/>
          <p:nvPr userDrawn="1"/>
        </p:nvSpPr>
        <p:spPr bwMode="gray">
          <a:xfrm>
            <a:off x="6096000" y="0"/>
            <a:ext cx="3048000" cy="6858000"/>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100" b="0" i="0" u="none" strike="noStrike" kern="1200" cap="none" spc="0" normalizeH="0" baseline="0" noProof="0">
              <a:ln>
                <a:noFill/>
              </a:ln>
              <a:solidFill>
                <a:srgbClr val="1E1E1E"/>
              </a:solidFill>
              <a:effectLst/>
              <a:uLnTx/>
              <a:uFillTx/>
              <a:latin typeface="Arial" panose="020B0604020202020204"/>
              <a:ea typeface="+mn-ea"/>
              <a:cs typeface="+mn-cs"/>
            </a:endParaRPr>
          </a:p>
        </p:txBody>
      </p:sp>
      <p:sp>
        <p:nvSpPr>
          <p:cNvPr id="20" name="Picture Placeholder 19">
            <a:extLst>
              <a:ext uri="{FF2B5EF4-FFF2-40B4-BE49-F238E27FC236}">
                <a16:creationId xmlns:a16="http://schemas.microsoft.com/office/drawing/2014/main" id="{4CF47EE3-F5CB-4E44-BC68-EC24C6779C14}"/>
              </a:ext>
            </a:extLst>
          </p:cNvPr>
          <p:cNvSpPr>
            <a:spLocks noGrp="1"/>
          </p:cNvSpPr>
          <p:nvPr>
            <p:ph type="pic" sz="quarter" idx="19"/>
          </p:nvPr>
        </p:nvSpPr>
        <p:spPr bwMode="gray">
          <a:xfrm>
            <a:off x="3048000" y="0"/>
            <a:ext cx="3048000" cy="2663825"/>
          </a:xfrm>
          <a:solidFill>
            <a:srgbClr val="E6E6E6"/>
          </a:solidFill>
        </p:spPr>
        <p:txBody>
          <a:bodyPr anchor="ctr"/>
          <a:lstStyle>
            <a:lvl1pPr algn="ctr">
              <a:defRPr/>
            </a:lvl1pPr>
          </a:lstStyle>
          <a:p>
            <a:r>
              <a:rPr lang="pt-BR"/>
              <a:t>Click </a:t>
            </a:r>
            <a:r>
              <a:rPr lang="pt-BR" err="1"/>
              <a:t>icon</a:t>
            </a:r>
            <a:r>
              <a:rPr lang="pt-BR"/>
              <a:t> </a:t>
            </a:r>
            <a:r>
              <a:rPr lang="pt-BR" err="1"/>
              <a:t>to</a:t>
            </a:r>
            <a:r>
              <a:rPr lang="pt-BR"/>
              <a:t> </a:t>
            </a:r>
            <a:r>
              <a:rPr lang="pt-BR" err="1"/>
              <a:t>add</a:t>
            </a:r>
            <a:r>
              <a:rPr lang="pt-BR"/>
              <a:t> </a:t>
            </a:r>
            <a:r>
              <a:rPr lang="pt-BR" err="1"/>
              <a:t>picture</a:t>
            </a:r>
            <a:endParaRPr lang="pt-BR"/>
          </a:p>
        </p:txBody>
      </p:sp>
      <p:sp>
        <p:nvSpPr>
          <p:cNvPr id="21" name="Picture Placeholder 19">
            <a:extLst>
              <a:ext uri="{FF2B5EF4-FFF2-40B4-BE49-F238E27FC236}">
                <a16:creationId xmlns:a16="http://schemas.microsoft.com/office/drawing/2014/main" id="{796EB4AD-659A-9A47-B141-976732FEBC0E}"/>
              </a:ext>
            </a:extLst>
          </p:cNvPr>
          <p:cNvSpPr>
            <a:spLocks noGrp="1"/>
          </p:cNvSpPr>
          <p:nvPr>
            <p:ph type="pic" sz="quarter" idx="20"/>
          </p:nvPr>
        </p:nvSpPr>
        <p:spPr bwMode="gray">
          <a:xfrm>
            <a:off x="6096000" y="0"/>
            <a:ext cx="3048000" cy="2663825"/>
          </a:xfrm>
          <a:solidFill>
            <a:schemeClr val="bg2"/>
          </a:solidFill>
        </p:spPr>
        <p:txBody>
          <a:bodyPr anchor="ctr"/>
          <a:lstStyle>
            <a:lvl1pPr algn="ctr">
              <a:defRPr/>
            </a:lvl1pPr>
          </a:lstStyle>
          <a:p>
            <a:r>
              <a:rPr lang="pt-BR"/>
              <a:t>Click </a:t>
            </a:r>
            <a:r>
              <a:rPr lang="pt-BR" err="1"/>
              <a:t>icon</a:t>
            </a:r>
            <a:r>
              <a:rPr lang="pt-BR"/>
              <a:t> </a:t>
            </a:r>
            <a:r>
              <a:rPr lang="pt-BR" err="1"/>
              <a:t>to</a:t>
            </a:r>
            <a:r>
              <a:rPr lang="pt-BR"/>
              <a:t> </a:t>
            </a:r>
            <a:r>
              <a:rPr lang="pt-BR" err="1"/>
              <a:t>add</a:t>
            </a:r>
            <a:r>
              <a:rPr lang="pt-BR"/>
              <a:t> </a:t>
            </a:r>
            <a:r>
              <a:rPr lang="pt-BR" err="1"/>
              <a:t>picture</a:t>
            </a:r>
            <a:endParaRPr lang="pt-BR"/>
          </a:p>
        </p:txBody>
      </p:sp>
      <p:sp>
        <p:nvSpPr>
          <p:cNvPr id="22" name="Picture Placeholder 19">
            <a:extLst>
              <a:ext uri="{FF2B5EF4-FFF2-40B4-BE49-F238E27FC236}">
                <a16:creationId xmlns:a16="http://schemas.microsoft.com/office/drawing/2014/main" id="{8DFD1BD5-98E0-0947-9140-940DFF970135}"/>
              </a:ext>
            </a:extLst>
          </p:cNvPr>
          <p:cNvSpPr>
            <a:spLocks noGrp="1"/>
          </p:cNvSpPr>
          <p:nvPr>
            <p:ph type="pic" sz="quarter" idx="21"/>
          </p:nvPr>
        </p:nvSpPr>
        <p:spPr bwMode="gray">
          <a:xfrm>
            <a:off x="9147359" y="0"/>
            <a:ext cx="3048000" cy="2663825"/>
          </a:xfrm>
          <a:solidFill>
            <a:srgbClr val="E6E6E6"/>
          </a:solidFill>
        </p:spPr>
        <p:txBody>
          <a:bodyPr anchor="ctr"/>
          <a:lstStyle>
            <a:lvl1pPr algn="ctr">
              <a:defRPr/>
            </a:lvl1pPr>
          </a:lstStyle>
          <a:p>
            <a:r>
              <a:rPr lang="pt-BR"/>
              <a:t>Click </a:t>
            </a:r>
            <a:r>
              <a:rPr lang="pt-BR" err="1"/>
              <a:t>icon</a:t>
            </a:r>
            <a:r>
              <a:rPr lang="pt-BR"/>
              <a:t> </a:t>
            </a:r>
            <a:r>
              <a:rPr lang="pt-BR" err="1"/>
              <a:t>to</a:t>
            </a:r>
            <a:r>
              <a:rPr lang="pt-BR"/>
              <a:t> </a:t>
            </a:r>
            <a:r>
              <a:rPr lang="pt-BR" err="1"/>
              <a:t>add</a:t>
            </a:r>
            <a:r>
              <a:rPr lang="pt-BR"/>
              <a:t> </a:t>
            </a:r>
            <a:r>
              <a:rPr lang="pt-BR" err="1"/>
              <a:t>picture</a:t>
            </a:r>
            <a:endParaRPr lang="pt-BR"/>
          </a:p>
        </p:txBody>
      </p:sp>
      <p:sp>
        <p:nvSpPr>
          <p:cNvPr id="24" name="Text Placeholder 23">
            <a:extLst>
              <a:ext uri="{FF2B5EF4-FFF2-40B4-BE49-F238E27FC236}">
                <a16:creationId xmlns:a16="http://schemas.microsoft.com/office/drawing/2014/main" id="{44CBE62D-52E2-4C4C-AF6E-96D1E570765B}"/>
              </a:ext>
            </a:extLst>
          </p:cNvPr>
          <p:cNvSpPr>
            <a:spLocks noGrp="1"/>
          </p:cNvSpPr>
          <p:nvPr>
            <p:ph type="body" sz="quarter" idx="22" hasCustomPrompt="1"/>
          </p:nvPr>
        </p:nvSpPr>
        <p:spPr bwMode="gray">
          <a:xfrm>
            <a:off x="3429001" y="3048000"/>
            <a:ext cx="2285999" cy="3048000"/>
          </a:xfrm>
        </p:spPr>
        <p:txBody>
          <a:bodyPr/>
          <a:lstStyle>
            <a:lvl1pPr marL="0" indent="0">
              <a:spcBef>
                <a:spcPts val="0"/>
              </a:spcBef>
              <a:spcAft>
                <a:spcPts val="0"/>
              </a:spcAft>
              <a:buFont typeface="Arial" panose="020B0604020202020204" pitchFamily="34" charset="0"/>
              <a:buNone/>
              <a:tabLst/>
              <a:defRPr b="1">
                <a:solidFill>
                  <a:srgbClr val="001F3F"/>
                </a:solidFill>
              </a:defRPr>
            </a:lvl1pPr>
            <a:lvl2pPr marL="0" indent="0">
              <a:spcBef>
                <a:spcPts val="0"/>
              </a:spcBef>
              <a:spcAft>
                <a:spcPts val="0"/>
              </a:spcAft>
              <a:buNone/>
              <a:tabLst/>
              <a:defRPr>
                <a:solidFill>
                  <a:srgbClr val="001F3F"/>
                </a:solidFill>
              </a:defRPr>
            </a:lvl2pPr>
            <a:lvl3pPr marL="0" indent="0">
              <a:spcBef>
                <a:spcPts val="1200"/>
              </a:spcBef>
              <a:spcAft>
                <a:spcPts val="0"/>
              </a:spcAft>
              <a:buNone/>
              <a:tabLst/>
              <a:defRPr b="1"/>
            </a:lvl3pPr>
            <a:lvl4pPr marL="180000" indent="-180000">
              <a:spcBef>
                <a:spcPts val="0"/>
              </a:spcBef>
              <a:spcAft>
                <a:spcPts val="0"/>
              </a:spcAft>
              <a:buFont typeface="System Font Regular"/>
              <a:buChar char="–"/>
              <a:tabLst/>
              <a:defRPr/>
            </a:lvl4pPr>
            <a:lvl5pPr marL="360000" indent="-180000">
              <a:spcBef>
                <a:spcPts val="0"/>
              </a:spcBef>
              <a:spcAft>
                <a:spcPts val="0"/>
              </a:spcAft>
              <a:buFont typeface="System Font Regular"/>
              <a:buChar char="–"/>
              <a:tabLst/>
              <a:defRPr/>
            </a:lvl5pPr>
          </a:lstStyle>
          <a:p>
            <a:pPr lvl="0"/>
            <a:r>
              <a:rPr lang="pt-BR" dirty="0" err="1"/>
              <a:t>Name</a:t>
            </a:r>
            <a:r>
              <a:rPr lang="pt-BR" dirty="0"/>
              <a:t> </a:t>
            </a:r>
            <a:r>
              <a:rPr lang="pt-BR" dirty="0" err="1"/>
              <a:t>and</a:t>
            </a:r>
            <a:r>
              <a:rPr lang="pt-BR" dirty="0"/>
              <a:t> </a:t>
            </a:r>
            <a:r>
              <a:rPr lang="pt-BR" dirty="0" err="1"/>
              <a:t>Surname</a:t>
            </a:r>
            <a:endParaRPr lang="pt-BR" dirty="0"/>
          </a:p>
          <a:p>
            <a:pPr lvl="1"/>
            <a:r>
              <a:rPr lang="pt-BR" dirty="0" err="1"/>
              <a:t>Job</a:t>
            </a:r>
            <a:r>
              <a:rPr lang="pt-BR" dirty="0"/>
              <a:t> </a:t>
            </a:r>
            <a:r>
              <a:rPr lang="pt-BR" dirty="0" err="1"/>
              <a:t>title</a:t>
            </a:r>
            <a:r>
              <a:rPr lang="pt-BR" dirty="0"/>
              <a:t> </a:t>
            </a:r>
            <a:r>
              <a:rPr lang="pt-BR" dirty="0" err="1"/>
              <a:t>and</a:t>
            </a:r>
            <a:r>
              <a:rPr lang="pt-BR" dirty="0"/>
              <a:t> </a:t>
            </a:r>
            <a:r>
              <a:rPr lang="pt-BR" dirty="0" err="1"/>
              <a:t>location</a:t>
            </a:r>
            <a:r>
              <a:rPr lang="pt-BR" dirty="0"/>
              <a:t> </a:t>
            </a:r>
            <a:r>
              <a:rPr lang="pt-BR" dirty="0" err="1"/>
              <a:t>second</a:t>
            </a:r>
            <a:r>
              <a:rPr lang="pt-BR" dirty="0"/>
              <a:t> </a:t>
            </a:r>
            <a:r>
              <a:rPr lang="pt-BR" dirty="0" err="1"/>
              <a:t>level</a:t>
            </a:r>
            <a:endParaRPr lang="pt-BR" dirty="0"/>
          </a:p>
          <a:p>
            <a:pPr lvl="2"/>
            <a:r>
              <a:rPr lang="pt-BR" dirty="0" err="1"/>
              <a:t>Summary</a:t>
            </a:r>
            <a:r>
              <a:rPr lang="pt-BR" dirty="0"/>
              <a:t> </a:t>
            </a:r>
            <a:r>
              <a:rPr lang="pt-BR" dirty="0" err="1"/>
              <a:t>of</a:t>
            </a:r>
            <a:r>
              <a:rPr lang="pt-BR" dirty="0"/>
              <a:t> </a:t>
            </a:r>
            <a:r>
              <a:rPr lang="pt-BR" dirty="0" err="1"/>
              <a:t>experience</a:t>
            </a:r>
            <a:r>
              <a:rPr lang="pt-BR" dirty="0"/>
              <a:t> </a:t>
            </a:r>
            <a:r>
              <a:rPr lang="pt-BR" dirty="0" err="1"/>
              <a:t>third</a:t>
            </a:r>
            <a:r>
              <a:rPr lang="pt-BR" dirty="0"/>
              <a:t> </a:t>
            </a:r>
            <a:r>
              <a:rPr lang="pt-BR" dirty="0" err="1"/>
              <a:t>level</a:t>
            </a:r>
            <a:endParaRPr lang="pt-BR" dirty="0"/>
          </a:p>
          <a:p>
            <a:pPr lvl="3"/>
            <a:r>
              <a:rPr lang="pt-BR" dirty="0" err="1"/>
              <a:t>Second</a:t>
            </a:r>
            <a:r>
              <a:rPr lang="pt-BR" dirty="0"/>
              <a:t> </a:t>
            </a:r>
            <a:r>
              <a:rPr lang="pt-BR" dirty="0" err="1"/>
              <a:t>level</a:t>
            </a:r>
            <a:r>
              <a:rPr lang="pt-BR" dirty="0"/>
              <a:t> </a:t>
            </a:r>
            <a:r>
              <a:rPr lang="pt-BR" dirty="0" err="1"/>
              <a:t>bullet</a:t>
            </a:r>
            <a:endParaRPr lang="pt-BR" dirty="0"/>
          </a:p>
          <a:p>
            <a:pPr lvl="4"/>
            <a:r>
              <a:rPr lang="pt-BR" dirty="0" err="1"/>
              <a:t>Third</a:t>
            </a:r>
            <a:r>
              <a:rPr lang="pt-BR" dirty="0"/>
              <a:t> </a:t>
            </a:r>
            <a:r>
              <a:rPr lang="pt-BR" dirty="0" err="1"/>
              <a:t>level</a:t>
            </a:r>
            <a:r>
              <a:rPr lang="pt-BR" dirty="0"/>
              <a:t> </a:t>
            </a:r>
            <a:r>
              <a:rPr lang="pt-BR" dirty="0" err="1"/>
              <a:t>bullet</a:t>
            </a:r>
            <a:endParaRPr lang="pt-BR" dirty="0"/>
          </a:p>
        </p:txBody>
      </p:sp>
      <p:sp>
        <p:nvSpPr>
          <p:cNvPr id="27" name="Text Placeholder 23">
            <a:extLst>
              <a:ext uri="{FF2B5EF4-FFF2-40B4-BE49-F238E27FC236}">
                <a16:creationId xmlns:a16="http://schemas.microsoft.com/office/drawing/2014/main" id="{1C3C4FE2-D60A-3C44-A1A2-F63809BB1ED6}"/>
              </a:ext>
            </a:extLst>
          </p:cNvPr>
          <p:cNvSpPr>
            <a:spLocks noGrp="1"/>
          </p:cNvSpPr>
          <p:nvPr>
            <p:ph type="body" sz="quarter" idx="23" hasCustomPrompt="1"/>
          </p:nvPr>
        </p:nvSpPr>
        <p:spPr bwMode="gray">
          <a:xfrm>
            <a:off x="6477001" y="3048000"/>
            <a:ext cx="2286000" cy="3048000"/>
          </a:xfrm>
        </p:spPr>
        <p:txBody>
          <a:bodyPr/>
          <a:lstStyle>
            <a:lvl1pPr marL="0" indent="0">
              <a:spcBef>
                <a:spcPts val="0"/>
              </a:spcBef>
              <a:spcAft>
                <a:spcPts val="0"/>
              </a:spcAft>
              <a:buFont typeface="Arial" panose="020B0604020202020204" pitchFamily="34" charset="0"/>
              <a:buNone/>
              <a:tabLst/>
              <a:defRPr b="1">
                <a:solidFill>
                  <a:srgbClr val="001F3F"/>
                </a:solidFill>
              </a:defRPr>
            </a:lvl1pPr>
            <a:lvl2pPr marL="0" indent="0">
              <a:spcBef>
                <a:spcPts val="0"/>
              </a:spcBef>
              <a:spcAft>
                <a:spcPts val="0"/>
              </a:spcAft>
              <a:buNone/>
              <a:tabLst/>
              <a:defRPr>
                <a:solidFill>
                  <a:srgbClr val="001F3F"/>
                </a:solidFill>
              </a:defRPr>
            </a:lvl2pPr>
            <a:lvl3pPr marL="0" indent="0">
              <a:spcBef>
                <a:spcPts val="1200"/>
              </a:spcBef>
              <a:spcAft>
                <a:spcPts val="0"/>
              </a:spcAft>
              <a:buNone/>
              <a:tabLst/>
              <a:defRPr b="1"/>
            </a:lvl3pPr>
            <a:lvl4pPr marL="180000" indent="-180000">
              <a:spcBef>
                <a:spcPts val="0"/>
              </a:spcBef>
              <a:spcAft>
                <a:spcPts val="0"/>
              </a:spcAft>
              <a:buFont typeface="System Font Regular"/>
              <a:buChar char="–"/>
              <a:tabLst/>
              <a:defRPr/>
            </a:lvl4pPr>
            <a:lvl5pPr marL="360000" indent="-180000">
              <a:spcBef>
                <a:spcPts val="0"/>
              </a:spcBef>
              <a:spcAft>
                <a:spcPts val="0"/>
              </a:spcAft>
              <a:buFont typeface="System Font Regular"/>
              <a:buChar char="–"/>
              <a:tabLst/>
              <a:defRPr/>
            </a:lvl5pPr>
          </a:lstStyle>
          <a:p>
            <a:pPr lvl="0"/>
            <a:r>
              <a:rPr lang="pt-BR" dirty="0" err="1"/>
              <a:t>Name</a:t>
            </a:r>
            <a:r>
              <a:rPr lang="pt-BR" dirty="0"/>
              <a:t> </a:t>
            </a:r>
            <a:r>
              <a:rPr lang="pt-BR" dirty="0" err="1"/>
              <a:t>and</a:t>
            </a:r>
            <a:r>
              <a:rPr lang="pt-BR" dirty="0"/>
              <a:t> </a:t>
            </a:r>
            <a:r>
              <a:rPr lang="pt-BR" dirty="0" err="1"/>
              <a:t>Surname</a:t>
            </a:r>
            <a:endParaRPr lang="pt-BR" dirty="0"/>
          </a:p>
          <a:p>
            <a:pPr lvl="1"/>
            <a:r>
              <a:rPr lang="pt-BR" dirty="0" err="1"/>
              <a:t>Job</a:t>
            </a:r>
            <a:r>
              <a:rPr lang="pt-BR" dirty="0"/>
              <a:t> </a:t>
            </a:r>
            <a:r>
              <a:rPr lang="pt-BR" dirty="0" err="1"/>
              <a:t>title</a:t>
            </a:r>
            <a:r>
              <a:rPr lang="pt-BR" dirty="0"/>
              <a:t> </a:t>
            </a:r>
            <a:r>
              <a:rPr lang="pt-BR" dirty="0" err="1"/>
              <a:t>and</a:t>
            </a:r>
            <a:r>
              <a:rPr lang="pt-BR" dirty="0"/>
              <a:t> </a:t>
            </a:r>
            <a:r>
              <a:rPr lang="pt-BR" dirty="0" err="1"/>
              <a:t>location</a:t>
            </a:r>
            <a:r>
              <a:rPr lang="pt-BR" dirty="0"/>
              <a:t> </a:t>
            </a:r>
            <a:r>
              <a:rPr lang="pt-BR" dirty="0" err="1"/>
              <a:t>second</a:t>
            </a:r>
            <a:r>
              <a:rPr lang="pt-BR" dirty="0"/>
              <a:t> </a:t>
            </a:r>
            <a:r>
              <a:rPr lang="pt-BR" dirty="0" err="1"/>
              <a:t>level</a:t>
            </a:r>
            <a:endParaRPr lang="pt-BR" dirty="0"/>
          </a:p>
          <a:p>
            <a:pPr lvl="2"/>
            <a:r>
              <a:rPr lang="pt-BR" dirty="0" err="1"/>
              <a:t>Summary</a:t>
            </a:r>
            <a:r>
              <a:rPr lang="pt-BR" dirty="0"/>
              <a:t> </a:t>
            </a:r>
            <a:r>
              <a:rPr lang="pt-BR" dirty="0" err="1"/>
              <a:t>of</a:t>
            </a:r>
            <a:r>
              <a:rPr lang="pt-BR" dirty="0"/>
              <a:t> </a:t>
            </a:r>
            <a:r>
              <a:rPr lang="pt-BR" dirty="0" err="1"/>
              <a:t>experience</a:t>
            </a:r>
            <a:r>
              <a:rPr lang="pt-BR" dirty="0"/>
              <a:t> </a:t>
            </a:r>
            <a:r>
              <a:rPr lang="pt-BR" dirty="0" err="1"/>
              <a:t>third</a:t>
            </a:r>
            <a:r>
              <a:rPr lang="pt-BR" dirty="0"/>
              <a:t> </a:t>
            </a:r>
            <a:r>
              <a:rPr lang="pt-BR" dirty="0" err="1"/>
              <a:t>level</a:t>
            </a:r>
            <a:endParaRPr lang="pt-BR" dirty="0"/>
          </a:p>
          <a:p>
            <a:pPr lvl="3"/>
            <a:r>
              <a:rPr lang="pt-BR" dirty="0" err="1"/>
              <a:t>Second</a:t>
            </a:r>
            <a:r>
              <a:rPr lang="pt-BR" dirty="0"/>
              <a:t> </a:t>
            </a:r>
            <a:r>
              <a:rPr lang="pt-BR" dirty="0" err="1"/>
              <a:t>level</a:t>
            </a:r>
            <a:r>
              <a:rPr lang="pt-BR" dirty="0"/>
              <a:t> </a:t>
            </a:r>
            <a:r>
              <a:rPr lang="pt-BR" dirty="0" err="1"/>
              <a:t>bullet</a:t>
            </a:r>
            <a:endParaRPr lang="pt-BR" dirty="0"/>
          </a:p>
          <a:p>
            <a:pPr lvl="4"/>
            <a:r>
              <a:rPr lang="pt-BR" dirty="0" err="1"/>
              <a:t>Third</a:t>
            </a:r>
            <a:r>
              <a:rPr lang="pt-BR" dirty="0"/>
              <a:t> </a:t>
            </a:r>
            <a:r>
              <a:rPr lang="pt-BR" dirty="0" err="1"/>
              <a:t>level</a:t>
            </a:r>
            <a:r>
              <a:rPr lang="pt-BR" dirty="0"/>
              <a:t> </a:t>
            </a:r>
            <a:r>
              <a:rPr lang="pt-BR" dirty="0" err="1"/>
              <a:t>bullet</a:t>
            </a:r>
            <a:endParaRPr lang="pt-BR" dirty="0"/>
          </a:p>
        </p:txBody>
      </p:sp>
      <p:sp>
        <p:nvSpPr>
          <p:cNvPr id="28" name="Text Placeholder 23">
            <a:extLst>
              <a:ext uri="{FF2B5EF4-FFF2-40B4-BE49-F238E27FC236}">
                <a16:creationId xmlns:a16="http://schemas.microsoft.com/office/drawing/2014/main" id="{39E6F826-10D9-8247-8889-29223C7F84B1}"/>
              </a:ext>
            </a:extLst>
          </p:cNvPr>
          <p:cNvSpPr>
            <a:spLocks noGrp="1"/>
          </p:cNvSpPr>
          <p:nvPr>
            <p:ph type="body" sz="quarter" idx="24" hasCustomPrompt="1"/>
          </p:nvPr>
        </p:nvSpPr>
        <p:spPr bwMode="gray">
          <a:xfrm>
            <a:off x="9525000" y="3048000"/>
            <a:ext cx="2289360" cy="3048000"/>
          </a:xfrm>
        </p:spPr>
        <p:txBody>
          <a:bodyPr/>
          <a:lstStyle>
            <a:lvl1pPr marL="0" indent="0">
              <a:spcBef>
                <a:spcPts val="0"/>
              </a:spcBef>
              <a:spcAft>
                <a:spcPts val="0"/>
              </a:spcAft>
              <a:buFont typeface="Arial" panose="020B0604020202020204" pitchFamily="34" charset="0"/>
              <a:buNone/>
              <a:tabLst/>
              <a:defRPr b="1">
                <a:solidFill>
                  <a:srgbClr val="001F3F"/>
                </a:solidFill>
              </a:defRPr>
            </a:lvl1pPr>
            <a:lvl2pPr marL="0" indent="0">
              <a:spcBef>
                <a:spcPts val="0"/>
              </a:spcBef>
              <a:spcAft>
                <a:spcPts val="0"/>
              </a:spcAft>
              <a:buNone/>
              <a:tabLst/>
              <a:defRPr>
                <a:solidFill>
                  <a:srgbClr val="001F3F"/>
                </a:solidFill>
              </a:defRPr>
            </a:lvl2pPr>
            <a:lvl3pPr marL="0" indent="0">
              <a:spcBef>
                <a:spcPts val="1200"/>
              </a:spcBef>
              <a:spcAft>
                <a:spcPts val="0"/>
              </a:spcAft>
              <a:buNone/>
              <a:tabLst/>
              <a:defRPr b="1"/>
            </a:lvl3pPr>
            <a:lvl4pPr marL="180000" indent="-180000">
              <a:spcBef>
                <a:spcPts val="0"/>
              </a:spcBef>
              <a:spcAft>
                <a:spcPts val="0"/>
              </a:spcAft>
              <a:buFont typeface="System Font Regular"/>
              <a:buChar char="–"/>
              <a:tabLst/>
              <a:defRPr/>
            </a:lvl4pPr>
            <a:lvl5pPr marL="360000" indent="-180000">
              <a:spcBef>
                <a:spcPts val="0"/>
              </a:spcBef>
              <a:spcAft>
                <a:spcPts val="0"/>
              </a:spcAft>
              <a:buFont typeface="System Font Regular"/>
              <a:buChar char="–"/>
              <a:tabLst/>
              <a:defRPr/>
            </a:lvl5pPr>
          </a:lstStyle>
          <a:p>
            <a:pPr lvl="0"/>
            <a:r>
              <a:rPr lang="pt-BR" dirty="0" err="1"/>
              <a:t>Name</a:t>
            </a:r>
            <a:r>
              <a:rPr lang="pt-BR" dirty="0"/>
              <a:t> </a:t>
            </a:r>
            <a:r>
              <a:rPr lang="pt-BR" dirty="0" err="1"/>
              <a:t>and</a:t>
            </a:r>
            <a:r>
              <a:rPr lang="pt-BR" dirty="0"/>
              <a:t> </a:t>
            </a:r>
            <a:r>
              <a:rPr lang="pt-BR" dirty="0" err="1"/>
              <a:t>Surname</a:t>
            </a:r>
            <a:endParaRPr lang="pt-BR" dirty="0"/>
          </a:p>
          <a:p>
            <a:pPr lvl="1"/>
            <a:r>
              <a:rPr lang="pt-BR" dirty="0" err="1"/>
              <a:t>Job</a:t>
            </a:r>
            <a:r>
              <a:rPr lang="pt-BR" dirty="0"/>
              <a:t> </a:t>
            </a:r>
            <a:r>
              <a:rPr lang="pt-BR" dirty="0" err="1"/>
              <a:t>title</a:t>
            </a:r>
            <a:r>
              <a:rPr lang="pt-BR" dirty="0"/>
              <a:t> </a:t>
            </a:r>
            <a:r>
              <a:rPr lang="pt-BR" dirty="0" err="1"/>
              <a:t>and</a:t>
            </a:r>
            <a:r>
              <a:rPr lang="pt-BR" dirty="0"/>
              <a:t> </a:t>
            </a:r>
            <a:r>
              <a:rPr lang="pt-BR" dirty="0" err="1"/>
              <a:t>location</a:t>
            </a:r>
            <a:r>
              <a:rPr lang="pt-BR" dirty="0"/>
              <a:t> </a:t>
            </a:r>
            <a:r>
              <a:rPr lang="pt-BR" dirty="0" err="1"/>
              <a:t>second</a:t>
            </a:r>
            <a:r>
              <a:rPr lang="pt-BR" dirty="0"/>
              <a:t> </a:t>
            </a:r>
            <a:r>
              <a:rPr lang="pt-BR" dirty="0" err="1"/>
              <a:t>level</a:t>
            </a:r>
            <a:endParaRPr lang="pt-BR" dirty="0"/>
          </a:p>
          <a:p>
            <a:pPr lvl="2"/>
            <a:r>
              <a:rPr lang="pt-BR" dirty="0" err="1"/>
              <a:t>Summary</a:t>
            </a:r>
            <a:r>
              <a:rPr lang="pt-BR" dirty="0"/>
              <a:t> </a:t>
            </a:r>
            <a:r>
              <a:rPr lang="pt-BR" dirty="0" err="1"/>
              <a:t>of</a:t>
            </a:r>
            <a:r>
              <a:rPr lang="pt-BR" dirty="0"/>
              <a:t> </a:t>
            </a:r>
            <a:r>
              <a:rPr lang="pt-BR" dirty="0" err="1"/>
              <a:t>experience</a:t>
            </a:r>
            <a:r>
              <a:rPr lang="pt-BR" dirty="0"/>
              <a:t> </a:t>
            </a:r>
            <a:r>
              <a:rPr lang="pt-BR" dirty="0" err="1"/>
              <a:t>third</a:t>
            </a:r>
            <a:r>
              <a:rPr lang="pt-BR" dirty="0"/>
              <a:t> </a:t>
            </a:r>
            <a:r>
              <a:rPr lang="pt-BR" dirty="0" err="1"/>
              <a:t>level</a:t>
            </a:r>
            <a:endParaRPr lang="pt-BR" dirty="0"/>
          </a:p>
          <a:p>
            <a:pPr lvl="3"/>
            <a:r>
              <a:rPr lang="pt-BR" dirty="0" err="1"/>
              <a:t>Second</a:t>
            </a:r>
            <a:r>
              <a:rPr lang="pt-BR" dirty="0"/>
              <a:t> </a:t>
            </a:r>
            <a:r>
              <a:rPr lang="pt-BR" dirty="0" err="1"/>
              <a:t>level</a:t>
            </a:r>
            <a:r>
              <a:rPr lang="pt-BR" dirty="0"/>
              <a:t> </a:t>
            </a:r>
            <a:r>
              <a:rPr lang="pt-BR" dirty="0" err="1"/>
              <a:t>bullet</a:t>
            </a:r>
            <a:endParaRPr lang="pt-BR" dirty="0"/>
          </a:p>
          <a:p>
            <a:pPr lvl="4"/>
            <a:r>
              <a:rPr lang="pt-BR" dirty="0" err="1"/>
              <a:t>Third</a:t>
            </a:r>
            <a:r>
              <a:rPr lang="pt-BR" dirty="0"/>
              <a:t> </a:t>
            </a:r>
            <a:r>
              <a:rPr lang="pt-BR" dirty="0" err="1"/>
              <a:t>level</a:t>
            </a:r>
            <a:r>
              <a:rPr lang="pt-BR" dirty="0"/>
              <a:t> </a:t>
            </a:r>
            <a:r>
              <a:rPr lang="pt-BR" dirty="0" err="1"/>
              <a:t>bullet</a:t>
            </a:r>
            <a:endParaRPr lang="pt-BR" dirty="0"/>
          </a:p>
        </p:txBody>
      </p:sp>
      <p:sp>
        <p:nvSpPr>
          <p:cNvPr id="5" name="Title 4">
            <a:extLst>
              <a:ext uri="{FF2B5EF4-FFF2-40B4-BE49-F238E27FC236}">
                <a16:creationId xmlns:a16="http://schemas.microsoft.com/office/drawing/2014/main" id="{39468541-A21A-46F7-AFC4-CBC98C325EF5}"/>
              </a:ext>
            </a:extLst>
          </p:cNvPr>
          <p:cNvSpPr>
            <a:spLocks noGrp="1"/>
          </p:cNvSpPr>
          <p:nvPr>
            <p:ph type="title" hasCustomPrompt="1"/>
          </p:nvPr>
        </p:nvSpPr>
        <p:spPr bwMode="gray">
          <a:xfrm>
            <a:off x="381000" y="381000"/>
            <a:ext cx="2285999" cy="2215991"/>
          </a:xfrm>
        </p:spPr>
        <p:txBody>
          <a:bodyPr/>
          <a:lstStyle>
            <a:lvl1pPr>
              <a:defRPr/>
            </a:lvl1pPr>
          </a:lstStyle>
          <a:p>
            <a:r>
              <a:rPr lang="pt-BR"/>
              <a:t>Key </a:t>
            </a:r>
            <a:r>
              <a:rPr lang="pt-BR" err="1"/>
              <a:t>message</a:t>
            </a:r>
            <a:r>
              <a:rPr lang="pt-BR"/>
              <a:t>. </a:t>
            </a:r>
            <a:br>
              <a:rPr lang="pt-BR"/>
            </a:br>
            <a:r>
              <a:rPr lang="pt-BR" err="1"/>
              <a:t>If</a:t>
            </a:r>
            <a:r>
              <a:rPr lang="pt-BR"/>
              <a:t> </a:t>
            </a:r>
            <a:r>
              <a:rPr lang="pt-BR" err="1"/>
              <a:t>the</a:t>
            </a:r>
            <a:r>
              <a:rPr lang="pt-BR"/>
              <a:t> </a:t>
            </a:r>
            <a:r>
              <a:rPr lang="pt-BR" err="1"/>
              <a:t>audience</a:t>
            </a:r>
            <a:r>
              <a:rPr lang="pt-BR"/>
              <a:t> </a:t>
            </a:r>
            <a:r>
              <a:rPr lang="pt-BR" err="1"/>
              <a:t>reads</a:t>
            </a:r>
            <a:r>
              <a:rPr lang="pt-BR"/>
              <a:t> </a:t>
            </a:r>
            <a:r>
              <a:rPr lang="pt-BR" err="1"/>
              <a:t>just</a:t>
            </a:r>
            <a:r>
              <a:rPr lang="pt-BR"/>
              <a:t> </a:t>
            </a:r>
            <a:r>
              <a:rPr lang="pt-BR" err="1"/>
              <a:t>this</a:t>
            </a:r>
            <a:r>
              <a:rPr lang="pt-BR"/>
              <a:t>, it </a:t>
            </a:r>
            <a:r>
              <a:rPr lang="pt-BR" err="1"/>
              <a:t>will</a:t>
            </a:r>
            <a:r>
              <a:rPr lang="pt-BR"/>
              <a:t> </a:t>
            </a:r>
            <a:r>
              <a:rPr lang="pt-BR" err="1"/>
              <a:t>be</a:t>
            </a:r>
            <a:r>
              <a:rPr lang="pt-BR"/>
              <a:t> </a:t>
            </a:r>
            <a:r>
              <a:rPr lang="pt-BR" err="1"/>
              <a:t>enough</a:t>
            </a:r>
            <a:r>
              <a:rPr lang="pt-BR"/>
              <a:t>. Make </a:t>
            </a:r>
            <a:r>
              <a:rPr lang="pt-BR" err="1"/>
              <a:t>every</a:t>
            </a:r>
            <a:r>
              <a:rPr lang="pt-BR"/>
              <a:t> word </a:t>
            </a:r>
            <a:r>
              <a:rPr lang="pt-BR" err="1"/>
              <a:t>count</a:t>
            </a:r>
            <a:r>
              <a:rPr lang="pt-BR"/>
              <a:t>. Say it like </a:t>
            </a:r>
            <a:r>
              <a:rPr lang="pt-BR" err="1"/>
              <a:t>you</a:t>
            </a:r>
            <a:r>
              <a:rPr lang="pt-BR"/>
              <a:t> </a:t>
            </a:r>
            <a:r>
              <a:rPr lang="pt-BR" err="1"/>
              <a:t>would</a:t>
            </a:r>
            <a:r>
              <a:rPr lang="pt-BR"/>
              <a:t> in </a:t>
            </a:r>
            <a:r>
              <a:rPr lang="pt-BR" err="1"/>
              <a:t>the</a:t>
            </a:r>
            <a:r>
              <a:rPr lang="pt-BR"/>
              <a:t> </a:t>
            </a:r>
            <a:r>
              <a:rPr lang="pt-BR" err="1"/>
              <a:t>room</a:t>
            </a:r>
            <a:r>
              <a:rPr lang="pt-BR"/>
              <a:t>.</a:t>
            </a:r>
          </a:p>
        </p:txBody>
      </p:sp>
    </p:spTree>
    <p:extLst>
      <p:ext uri="{BB962C8B-B14F-4D97-AF65-F5344CB8AC3E}">
        <p14:creationId xmlns:p14="http://schemas.microsoft.com/office/powerpoint/2010/main" val="4064047544"/>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V">
    <p:bg>
      <p:bgPr>
        <a:solidFill>
          <a:srgbClr val="F5F5F5"/>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A0726B13-8A06-4C2F-B3E2-C6E4FDCB9137}"/>
              </a:ext>
            </a:extLst>
          </p:cNvPr>
          <p:cNvGraphicFramePr>
            <a:graphicFrameLocks noChangeAspect="1"/>
          </p:cNvGraphicFramePr>
          <p:nvPr userDrawn="1">
            <p:custDataLst>
              <p:tags r:id="rId1"/>
            </p:custDataLst>
            <p:extLst>
              <p:ext uri="{D42A27DB-BD31-4B8C-83A1-F6EECF244321}">
                <p14:modId xmlns:p14="http://schemas.microsoft.com/office/powerpoint/2010/main" val="181519717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592" imgH="591" progId="TCLayout.ActiveDocument.1">
                  <p:embed/>
                </p:oleObj>
              </mc:Choice>
              <mc:Fallback>
                <p:oleObj name="think-cell Slide" r:id="rId4" imgW="592" imgH="591" progId="TCLayout.ActiveDocument.1">
                  <p:embed/>
                  <p:pic>
                    <p:nvPicPr>
                      <p:cNvPr id="4" name="Object 3" hidden="1">
                        <a:extLst>
                          <a:ext uri="{FF2B5EF4-FFF2-40B4-BE49-F238E27FC236}">
                            <a16:creationId xmlns:a16="http://schemas.microsoft.com/office/drawing/2014/main" id="{A0726B13-8A06-4C2F-B3E2-C6E4FDCB913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214DD698-12A5-415B-97E6-9C6DBEB91E8B}"/>
              </a:ext>
            </a:extLst>
          </p:cNvPr>
          <p:cNvSpPr/>
          <p:nvPr userDrawn="1">
            <p:custDataLst>
              <p:tags r:id="rId2"/>
            </p:custDataLst>
          </p:nvPr>
        </p:nvSpPr>
        <p:spPr>
          <a:xfrm>
            <a:off x="0" y="0"/>
            <a:ext cx="158750" cy="1587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t" anchorCtr="0">
            <a:noAutofit/>
          </a:bodyPr>
          <a:lstStyle/>
          <a:p>
            <a:pPr marL="0" lvl="0" indent="0" algn="l">
              <a:lnSpc>
                <a:spcPct val="90000"/>
              </a:lnSpc>
            </a:pPr>
            <a:endParaRPr lang="pt-BR" sz="2000" b="0" i="0" baseline="0">
              <a:solidFill>
                <a:schemeClr val="tx1"/>
              </a:solidFill>
              <a:latin typeface="Arial" panose="020B0604020202020204" pitchFamily="34" charset="0"/>
              <a:ea typeface="+mj-ea"/>
              <a:cs typeface="+mj-cs"/>
              <a:sym typeface="Arial" panose="020B0604020202020204" pitchFamily="34" charset="0"/>
            </a:endParaRPr>
          </a:p>
        </p:txBody>
      </p:sp>
      <p:sp>
        <p:nvSpPr>
          <p:cNvPr id="21" name="Rectangle 20">
            <a:extLst>
              <a:ext uri="{FF2B5EF4-FFF2-40B4-BE49-F238E27FC236}">
                <a16:creationId xmlns:a16="http://schemas.microsoft.com/office/drawing/2014/main" id="{DAA1EFBD-66C8-4081-AADF-2B4A352FE64D}"/>
              </a:ext>
            </a:extLst>
          </p:cNvPr>
          <p:cNvSpPr/>
          <p:nvPr userDrawn="1"/>
        </p:nvSpPr>
        <p:spPr bwMode="gray">
          <a:xfrm>
            <a:off x="0" y="-1587"/>
            <a:ext cx="6096000" cy="3429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90000"/>
              </a:lnSpc>
              <a:spcBef>
                <a:spcPts val="0"/>
              </a:spcBef>
              <a:spcAft>
                <a:spcPts val="600"/>
              </a:spcAft>
              <a:buClrTx/>
              <a:buSzTx/>
              <a:buFontTx/>
              <a:buNone/>
              <a:tabLst/>
              <a:defRPr/>
            </a:pPr>
            <a:endParaRPr kumimoji="0" lang="pt-BR"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0" name="Rectangle 19">
            <a:extLst>
              <a:ext uri="{FF2B5EF4-FFF2-40B4-BE49-F238E27FC236}">
                <a16:creationId xmlns:a16="http://schemas.microsoft.com/office/drawing/2014/main" id="{CD7508A2-A0AF-4811-ACA1-FC84D131531A}"/>
              </a:ext>
            </a:extLst>
          </p:cNvPr>
          <p:cNvSpPr/>
          <p:nvPr userDrawn="1"/>
        </p:nvSpPr>
        <p:spPr bwMode="gray">
          <a:xfrm>
            <a:off x="-7168" y="3048000"/>
            <a:ext cx="6101581" cy="381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100" b="0" i="0" u="none" strike="noStrike" kern="1200" cap="none" spc="0" normalizeH="0" baseline="0" noProof="0">
              <a:ln>
                <a:noFill/>
              </a:ln>
              <a:solidFill>
                <a:srgbClr val="001F3F"/>
              </a:solidFill>
              <a:effectLst/>
              <a:uLnTx/>
              <a:uFillTx/>
              <a:latin typeface="Arial" panose="020B0604020202020204"/>
              <a:ea typeface="+mn-ea"/>
              <a:cs typeface="+mn-cs"/>
            </a:endParaRPr>
          </a:p>
        </p:txBody>
      </p:sp>
      <p:sp>
        <p:nvSpPr>
          <p:cNvPr id="19" name="Picture Placeholder 21">
            <a:extLst>
              <a:ext uri="{FF2B5EF4-FFF2-40B4-BE49-F238E27FC236}">
                <a16:creationId xmlns:a16="http://schemas.microsoft.com/office/drawing/2014/main" id="{3448625E-017A-4951-9ED5-25641345A0FB}"/>
              </a:ext>
            </a:extLst>
          </p:cNvPr>
          <p:cNvSpPr>
            <a:spLocks noGrp="1"/>
          </p:cNvSpPr>
          <p:nvPr>
            <p:ph type="pic" sz="quarter" idx="18" hasCustomPrompt="1"/>
          </p:nvPr>
        </p:nvSpPr>
        <p:spPr bwMode="gray">
          <a:xfrm>
            <a:off x="3722550" y="-1587"/>
            <a:ext cx="2373449" cy="2668587"/>
          </a:xfrm>
        </p:spPr>
        <p:txBody>
          <a:bodyPr/>
          <a:lstStyle>
            <a:lvl1pPr marL="0" marR="0" indent="0" algn="l" defTabSz="914400" rtl="0" eaLnBrk="1" fontAlgn="auto" latinLnBrk="0" hangingPunct="1">
              <a:lnSpc>
                <a:spcPct val="90000"/>
              </a:lnSpc>
              <a:spcBef>
                <a:spcPts val="600"/>
              </a:spcBef>
              <a:spcAft>
                <a:spcPts val="600"/>
              </a:spcAft>
              <a:buClrTx/>
              <a:buSzTx/>
              <a:buFont typeface="Arial" panose="020B0604020202020204" pitchFamily="34" charset="0"/>
              <a:buNone/>
              <a:tabLst/>
              <a:defRPr/>
            </a:lvl1pPr>
          </a:lstStyle>
          <a:p>
            <a:pPr marL="0" marR="0" lvl="0" indent="0" algn="l" defTabSz="914400" rtl="0" eaLnBrk="1" fontAlgn="auto" latinLnBrk="0" hangingPunct="1">
              <a:lnSpc>
                <a:spcPct val="90000"/>
              </a:lnSpc>
              <a:spcBef>
                <a:spcPts val="600"/>
              </a:spcBef>
              <a:spcAft>
                <a:spcPts val="600"/>
              </a:spcAft>
              <a:buClrTx/>
              <a:buSzTx/>
              <a:buFont typeface="Arial" panose="020B0604020202020204" pitchFamily="34" charset="0"/>
              <a:buNone/>
              <a:tabLst/>
              <a:defRPr/>
            </a:pPr>
            <a:r>
              <a:rPr lang="pt-BR"/>
              <a:t>Click </a:t>
            </a:r>
            <a:r>
              <a:rPr lang="pt-BR" err="1"/>
              <a:t>to</a:t>
            </a:r>
            <a:r>
              <a:rPr lang="pt-BR"/>
              <a:t> </a:t>
            </a:r>
            <a:r>
              <a:rPr lang="pt-BR" err="1"/>
              <a:t>insert</a:t>
            </a:r>
            <a:r>
              <a:rPr lang="pt-BR"/>
              <a:t> </a:t>
            </a:r>
            <a:r>
              <a:rPr lang="pt-BR" err="1"/>
              <a:t>picture</a:t>
            </a:r>
            <a:endParaRPr lang="pt-BR"/>
          </a:p>
        </p:txBody>
      </p:sp>
      <p:sp>
        <p:nvSpPr>
          <p:cNvPr id="26" name="Text Placeholder 9">
            <a:extLst>
              <a:ext uri="{FF2B5EF4-FFF2-40B4-BE49-F238E27FC236}">
                <a16:creationId xmlns:a16="http://schemas.microsoft.com/office/drawing/2014/main" id="{1D364477-0314-4F10-9D10-E2EF9653C5E2}"/>
              </a:ext>
            </a:extLst>
          </p:cNvPr>
          <p:cNvSpPr>
            <a:spLocks noGrp="1"/>
          </p:cNvSpPr>
          <p:nvPr>
            <p:ph type="body" sz="quarter" idx="35" hasCustomPrompt="1"/>
          </p:nvPr>
        </p:nvSpPr>
        <p:spPr bwMode="gray">
          <a:xfrm>
            <a:off x="381000" y="3163395"/>
            <a:ext cx="2667000" cy="193899"/>
          </a:xfrm>
        </p:spPr>
        <p:txBody>
          <a:bodyPr wrap="square" lIns="0" tIns="0" rIns="0" bIns="0" anchorCtr="0">
            <a:spAutoFit/>
          </a:bodyPr>
          <a:lstStyle>
            <a:lvl1pPr marL="0" indent="0">
              <a:spcBef>
                <a:spcPts val="0"/>
              </a:spcBef>
              <a:spcAft>
                <a:spcPts val="0"/>
              </a:spcAft>
              <a:buFont typeface="Arial" panose="020B0604020202020204" pitchFamily="34" charset="0"/>
              <a:buNone/>
              <a:defRPr b="1">
                <a:solidFill>
                  <a:srgbClr val="001F3F"/>
                </a:solidFill>
              </a:defRPr>
            </a:lvl1pPr>
            <a:lvl2pPr marL="0" indent="0">
              <a:spcBef>
                <a:spcPts val="0"/>
              </a:spcBef>
              <a:spcAft>
                <a:spcPts val="0"/>
              </a:spcAft>
              <a:buNone/>
              <a:defRPr b="1"/>
            </a:lvl2pPr>
            <a:lvl3pPr marL="0" indent="0">
              <a:spcBef>
                <a:spcPts val="0"/>
              </a:spcBef>
              <a:spcAft>
                <a:spcPts val="0"/>
              </a:spcAft>
              <a:buNone/>
              <a:defRPr/>
            </a:lvl3pPr>
            <a:lvl4pPr marL="0" indent="0">
              <a:spcBef>
                <a:spcPts val="0"/>
              </a:spcBef>
              <a:spcAft>
                <a:spcPts val="0"/>
              </a:spcAft>
              <a:buNone/>
              <a:defRPr/>
            </a:lvl4pPr>
            <a:lvl5pPr marL="0" indent="0">
              <a:spcBef>
                <a:spcPts val="0"/>
              </a:spcBef>
              <a:spcAft>
                <a:spcPts val="0"/>
              </a:spcAft>
              <a:buNone/>
              <a:defRPr/>
            </a:lvl5pPr>
          </a:lstStyle>
          <a:p>
            <a:pPr lvl="0"/>
            <a:r>
              <a:rPr lang="pt-BR" dirty="0" err="1"/>
              <a:t>Areas</a:t>
            </a:r>
            <a:r>
              <a:rPr lang="pt-BR" dirty="0"/>
              <a:t> </a:t>
            </a:r>
            <a:r>
              <a:rPr lang="pt-BR" dirty="0" err="1"/>
              <a:t>of</a:t>
            </a:r>
            <a:r>
              <a:rPr lang="pt-BR" dirty="0"/>
              <a:t> Expertise</a:t>
            </a:r>
          </a:p>
        </p:txBody>
      </p:sp>
      <p:sp>
        <p:nvSpPr>
          <p:cNvPr id="29" name="Text Placeholder 9">
            <a:extLst>
              <a:ext uri="{FF2B5EF4-FFF2-40B4-BE49-F238E27FC236}">
                <a16:creationId xmlns:a16="http://schemas.microsoft.com/office/drawing/2014/main" id="{F7FD24E3-E069-4B35-9C18-F463735BC897}"/>
              </a:ext>
            </a:extLst>
          </p:cNvPr>
          <p:cNvSpPr>
            <a:spLocks noGrp="1"/>
          </p:cNvSpPr>
          <p:nvPr>
            <p:ph type="body" sz="quarter" idx="36" hasCustomPrompt="1"/>
          </p:nvPr>
        </p:nvSpPr>
        <p:spPr bwMode="gray">
          <a:xfrm>
            <a:off x="3428999" y="3163395"/>
            <a:ext cx="2286001" cy="193899"/>
          </a:xfrm>
        </p:spPr>
        <p:txBody>
          <a:bodyPr wrap="square" lIns="0" tIns="0" rIns="0" bIns="0" anchorCtr="0">
            <a:spAutoFit/>
          </a:bodyPr>
          <a:lstStyle>
            <a:lvl1pPr marL="0" indent="0">
              <a:spcBef>
                <a:spcPts val="0"/>
              </a:spcBef>
              <a:spcAft>
                <a:spcPts val="0"/>
              </a:spcAft>
              <a:buFont typeface="Arial" panose="020B0604020202020204" pitchFamily="34" charset="0"/>
              <a:buNone/>
              <a:defRPr b="1">
                <a:solidFill>
                  <a:srgbClr val="001F3F"/>
                </a:solidFill>
              </a:defRPr>
            </a:lvl1pPr>
            <a:lvl2pPr marL="0" indent="0">
              <a:spcBef>
                <a:spcPts val="0"/>
              </a:spcBef>
              <a:spcAft>
                <a:spcPts val="0"/>
              </a:spcAft>
              <a:buNone/>
              <a:defRPr b="1"/>
            </a:lvl2pPr>
            <a:lvl3pPr marL="0" indent="0">
              <a:spcBef>
                <a:spcPts val="0"/>
              </a:spcBef>
              <a:spcAft>
                <a:spcPts val="0"/>
              </a:spcAft>
              <a:buNone/>
              <a:defRPr/>
            </a:lvl3pPr>
            <a:lvl4pPr marL="0" indent="0">
              <a:spcBef>
                <a:spcPts val="0"/>
              </a:spcBef>
              <a:spcAft>
                <a:spcPts val="0"/>
              </a:spcAft>
              <a:buNone/>
              <a:defRPr/>
            </a:lvl4pPr>
            <a:lvl5pPr marL="0" indent="0">
              <a:spcBef>
                <a:spcPts val="0"/>
              </a:spcBef>
              <a:spcAft>
                <a:spcPts val="0"/>
              </a:spcAft>
              <a:buNone/>
              <a:defRPr/>
            </a:lvl5pPr>
          </a:lstStyle>
          <a:p>
            <a:pPr lvl="0"/>
            <a:r>
              <a:rPr lang="pt-BR" err="1"/>
              <a:t>Education</a:t>
            </a:r>
            <a:endParaRPr lang="pt-BR"/>
          </a:p>
        </p:txBody>
      </p:sp>
      <p:sp>
        <p:nvSpPr>
          <p:cNvPr id="3" name="Title 2">
            <a:extLst>
              <a:ext uri="{FF2B5EF4-FFF2-40B4-BE49-F238E27FC236}">
                <a16:creationId xmlns:a16="http://schemas.microsoft.com/office/drawing/2014/main" id="{213B904A-F76F-4A89-9C9D-B0B0D1D3C3F8}"/>
              </a:ext>
            </a:extLst>
          </p:cNvPr>
          <p:cNvSpPr>
            <a:spLocks noGrp="1"/>
          </p:cNvSpPr>
          <p:nvPr>
            <p:ph type="title" hasCustomPrompt="1"/>
          </p:nvPr>
        </p:nvSpPr>
        <p:spPr bwMode="gray">
          <a:xfrm>
            <a:off x="381000" y="381000"/>
            <a:ext cx="2286000" cy="2215991"/>
          </a:xfrm>
        </p:spPr>
        <p:txBody>
          <a:bodyPr/>
          <a:lstStyle>
            <a:lvl1pPr>
              <a:defRPr/>
            </a:lvl1pPr>
          </a:lstStyle>
          <a:p>
            <a:r>
              <a:rPr lang="pt-BR" err="1"/>
              <a:t>Surname</a:t>
            </a:r>
            <a:r>
              <a:rPr lang="pt-BR"/>
              <a:t> </a:t>
            </a:r>
            <a:r>
              <a:rPr lang="pt-BR" err="1"/>
              <a:t>Name</a:t>
            </a:r>
            <a:br>
              <a:rPr lang="pt-BR"/>
            </a:br>
            <a:r>
              <a:rPr lang="pt-BR" b="0"/>
              <a:t>Position, Office, Country</a:t>
            </a:r>
            <a:endParaRPr lang="pt-BR"/>
          </a:p>
        </p:txBody>
      </p:sp>
      <p:sp>
        <p:nvSpPr>
          <p:cNvPr id="6" name="Text Placeholder 5">
            <a:extLst>
              <a:ext uri="{FF2B5EF4-FFF2-40B4-BE49-F238E27FC236}">
                <a16:creationId xmlns:a16="http://schemas.microsoft.com/office/drawing/2014/main" id="{86B08D16-5AA2-494D-9218-A5A958D9A796}"/>
              </a:ext>
            </a:extLst>
          </p:cNvPr>
          <p:cNvSpPr>
            <a:spLocks noGrp="1"/>
          </p:cNvSpPr>
          <p:nvPr>
            <p:ph type="body" sz="quarter" idx="41"/>
          </p:nvPr>
        </p:nvSpPr>
        <p:spPr>
          <a:xfrm>
            <a:off x="6477000" y="381000"/>
            <a:ext cx="5334000" cy="5707063"/>
          </a:xfrm>
        </p:spPr>
        <p:txBody>
          <a:bodyPr/>
          <a:lstStyle/>
          <a:p>
            <a:pPr lvl="0"/>
            <a:r>
              <a:rPr lang="pt-BR"/>
              <a:t>Click </a:t>
            </a:r>
            <a:r>
              <a:rPr lang="pt-BR" err="1"/>
              <a:t>to</a:t>
            </a:r>
            <a:r>
              <a:rPr lang="pt-BR"/>
              <a:t> </a:t>
            </a:r>
            <a:r>
              <a:rPr lang="pt-BR" err="1"/>
              <a:t>edit</a:t>
            </a:r>
            <a:r>
              <a:rPr lang="pt-BR"/>
              <a:t> Master </a:t>
            </a:r>
            <a:r>
              <a:rPr lang="pt-BR" err="1"/>
              <a:t>text</a:t>
            </a:r>
            <a:r>
              <a:rPr lang="pt-BR"/>
              <a:t> </a:t>
            </a:r>
            <a:r>
              <a:rPr lang="pt-BR" err="1"/>
              <a:t>styles</a:t>
            </a:r>
            <a:endParaRPr lang="pt-BR"/>
          </a:p>
          <a:p>
            <a:pPr lvl="1"/>
            <a:r>
              <a:rPr lang="pt-BR" err="1"/>
              <a:t>Second</a:t>
            </a:r>
            <a:r>
              <a:rPr lang="pt-BR"/>
              <a:t> </a:t>
            </a:r>
            <a:r>
              <a:rPr lang="pt-BR" err="1"/>
              <a:t>level</a:t>
            </a:r>
            <a:endParaRPr lang="pt-BR"/>
          </a:p>
          <a:p>
            <a:pPr lvl="2"/>
            <a:r>
              <a:rPr lang="pt-BR" err="1"/>
              <a:t>Third</a:t>
            </a:r>
            <a:r>
              <a:rPr lang="pt-BR"/>
              <a:t> </a:t>
            </a:r>
            <a:r>
              <a:rPr lang="pt-BR" err="1"/>
              <a:t>level</a:t>
            </a:r>
            <a:endParaRPr lang="pt-BR"/>
          </a:p>
          <a:p>
            <a:pPr lvl="3"/>
            <a:r>
              <a:rPr lang="pt-BR" err="1"/>
              <a:t>Fourth</a:t>
            </a:r>
            <a:r>
              <a:rPr lang="pt-BR"/>
              <a:t> </a:t>
            </a:r>
            <a:r>
              <a:rPr lang="pt-BR" err="1"/>
              <a:t>level</a:t>
            </a:r>
            <a:endParaRPr lang="pt-BR"/>
          </a:p>
          <a:p>
            <a:pPr lvl="4"/>
            <a:r>
              <a:rPr lang="pt-BR" err="1"/>
              <a:t>Fifth</a:t>
            </a:r>
            <a:r>
              <a:rPr lang="pt-BR"/>
              <a:t> </a:t>
            </a:r>
            <a:r>
              <a:rPr lang="pt-BR" err="1"/>
              <a:t>level</a:t>
            </a:r>
            <a:endParaRPr lang="pt-BR"/>
          </a:p>
        </p:txBody>
      </p:sp>
      <p:sp>
        <p:nvSpPr>
          <p:cNvPr id="8" name="Text Placeholder 7">
            <a:extLst>
              <a:ext uri="{FF2B5EF4-FFF2-40B4-BE49-F238E27FC236}">
                <a16:creationId xmlns:a16="http://schemas.microsoft.com/office/drawing/2014/main" id="{E58AFDCE-ECF6-47EB-A6F5-69ECA2AEC7D0}"/>
              </a:ext>
            </a:extLst>
          </p:cNvPr>
          <p:cNvSpPr>
            <a:spLocks noGrp="1"/>
          </p:cNvSpPr>
          <p:nvPr>
            <p:ph type="body" sz="quarter" idx="42"/>
          </p:nvPr>
        </p:nvSpPr>
        <p:spPr>
          <a:xfrm>
            <a:off x="3429000" y="3429000"/>
            <a:ext cx="2286000" cy="2615375"/>
          </a:xfrm>
        </p:spPr>
        <p:txBody>
          <a:bodyPr/>
          <a:lstStyle>
            <a:lvl1pPr>
              <a:spcBef>
                <a:spcPts val="600"/>
              </a:spcBef>
              <a:spcAft>
                <a:spcPts val="0"/>
              </a:spcAft>
              <a:defRPr/>
            </a:lvl1pPr>
            <a:lvl2pPr>
              <a:spcBef>
                <a:spcPts val="600"/>
              </a:spcBef>
              <a:spcAft>
                <a:spcPts val="0"/>
              </a:spcAft>
              <a:defRPr/>
            </a:lvl2pPr>
            <a:lvl3pPr>
              <a:spcBef>
                <a:spcPts val="600"/>
              </a:spcBef>
              <a:spcAft>
                <a:spcPts val="0"/>
              </a:spcAft>
              <a:defRPr/>
            </a:lvl3pPr>
            <a:lvl4pPr>
              <a:spcBef>
                <a:spcPts val="600"/>
              </a:spcBef>
              <a:spcAft>
                <a:spcPts val="0"/>
              </a:spcAft>
              <a:defRPr/>
            </a:lvl4pPr>
            <a:lvl5pPr>
              <a:spcBef>
                <a:spcPts val="600"/>
              </a:spcBef>
              <a:spcAft>
                <a:spcPts val="0"/>
              </a:spcAft>
              <a:defRPr/>
            </a:lvl5pPr>
          </a:lstStyle>
          <a:p>
            <a:pPr lvl="0"/>
            <a:r>
              <a:rPr lang="pt-BR"/>
              <a:t>Click </a:t>
            </a:r>
            <a:r>
              <a:rPr lang="pt-BR" err="1"/>
              <a:t>to</a:t>
            </a:r>
            <a:r>
              <a:rPr lang="pt-BR"/>
              <a:t> </a:t>
            </a:r>
            <a:r>
              <a:rPr lang="pt-BR" err="1"/>
              <a:t>edit</a:t>
            </a:r>
            <a:r>
              <a:rPr lang="pt-BR"/>
              <a:t> Master </a:t>
            </a:r>
            <a:r>
              <a:rPr lang="pt-BR" err="1"/>
              <a:t>text</a:t>
            </a:r>
            <a:r>
              <a:rPr lang="pt-BR"/>
              <a:t> </a:t>
            </a:r>
            <a:r>
              <a:rPr lang="pt-BR" err="1"/>
              <a:t>styles</a:t>
            </a:r>
            <a:endParaRPr lang="pt-BR"/>
          </a:p>
          <a:p>
            <a:pPr lvl="1"/>
            <a:r>
              <a:rPr lang="pt-BR" err="1"/>
              <a:t>Second</a:t>
            </a:r>
            <a:r>
              <a:rPr lang="pt-BR"/>
              <a:t> </a:t>
            </a:r>
            <a:r>
              <a:rPr lang="pt-BR" err="1"/>
              <a:t>level</a:t>
            </a:r>
            <a:endParaRPr lang="pt-BR"/>
          </a:p>
          <a:p>
            <a:pPr lvl="2"/>
            <a:r>
              <a:rPr lang="pt-BR" err="1"/>
              <a:t>Third</a:t>
            </a:r>
            <a:r>
              <a:rPr lang="pt-BR"/>
              <a:t> </a:t>
            </a:r>
            <a:r>
              <a:rPr lang="pt-BR" err="1"/>
              <a:t>level</a:t>
            </a:r>
            <a:endParaRPr lang="pt-BR"/>
          </a:p>
          <a:p>
            <a:pPr lvl="3"/>
            <a:r>
              <a:rPr lang="pt-BR" err="1"/>
              <a:t>Fourth</a:t>
            </a:r>
            <a:r>
              <a:rPr lang="pt-BR"/>
              <a:t> </a:t>
            </a:r>
            <a:r>
              <a:rPr lang="pt-BR" err="1"/>
              <a:t>level</a:t>
            </a:r>
            <a:endParaRPr lang="pt-BR"/>
          </a:p>
          <a:p>
            <a:pPr lvl="4"/>
            <a:r>
              <a:rPr lang="pt-BR" err="1"/>
              <a:t>Fifth</a:t>
            </a:r>
            <a:r>
              <a:rPr lang="pt-BR"/>
              <a:t> </a:t>
            </a:r>
            <a:r>
              <a:rPr lang="pt-BR" err="1"/>
              <a:t>level</a:t>
            </a:r>
            <a:endParaRPr lang="pt-BR"/>
          </a:p>
        </p:txBody>
      </p:sp>
      <p:sp>
        <p:nvSpPr>
          <p:cNvPr id="10" name="Text Placeholder 9">
            <a:extLst>
              <a:ext uri="{FF2B5EF4-FFF2-40B4-BE49-F238E27FC236}">
                <a16:creationId xmlns:a16="http://schemas.microsoft.com/office/drawing/2014/main" id="{5B1C7F46-3F09-480F-8300-B47FB5A4F4BA}"/>
              </a:ext>
            </a:extLst>
          </p:cNvPr>
          <p:cNvSpPr>
            <a:spLocks noGrp="1"/>
          </p:cNvSpPr>
          <p:nvPr>
            <p:ph type="body" sz="quarter" idx="43"/>
          </p:nvPr>
        </p:nvSpPr>
        <p:spPr>
          <a:xfrm>
            <a:off x="381000" y="3429000"/>
            <a:ext cx="2667000" cy="2617377"/>
          </a:xfrm>
        </p:spPr>
        <p:txBody>
          <a:bodyPr/>
          <a:lstStyle>
            <a:lvl1pPr>
              <a:spcBef>
                <a:spcPts val="600"/>
              </a:spcBef>
              <a:spcAft>
                <a:spcPts val="0"/>
              </a:spcAft>
              <a:defRPr/>
            </a:lvl1pPr>
            <a:lvl2pPr>
              <a:spcBef>
                <a:spcPts val="600"/>
              </a:spcBef>
              <a:spcAft>
                <a:spcPts val="0"/>
              </a:spcAft>
              <a:defRPr/>
            </a:lvl2pPr>
            <a:lvl3pPr>
              <a:spcBef>
                <a:spcPts val="600"/>
              </a:spcBef>
              <a:spcAft>
                <a:spcPts val="0"/>
              </a:spcAft>
              <a:defRPr/>
            </a:lvl3pPr>
            <a:lvl4pPr>
              <a:spcBef>
                <a:spcPts val="600"/>
              </a:spcBef>
              <a:spcAft>
                <a:spcPts val="0"/>
              </a:spcAft>
              <a:defRPr/>
            </a:lvl4pPr>
            <a:lvl5pPr>
              <a:spcBef>
                <a:spcPts val="600"/>
              </a:spcBef>
              <a:spcAft>
                <a:spcPts val="0"/>
              </a:spcAft>
              <a:defRPr/>
            </a:lvl5pPr>
          </a:lstStyle>
          <a:p>
            <a:pPr lvl="0"/>
            <a:r>
              <a:rPr lang="pt-BR"/>
              <a:t>Click </a:t>
            </a:r>
            <a:r>
              <a:rPr lang="pt-BR" err="1"/>
              <a:t>to</a:t>
            </a:r>
            <a:r>
              <a:rPr lang="pt-BR"/>
              <a:t> </a:t>
            </a:r>
            <a:r>
              <a:rPr lang="pt-BR" err="1"/>
              <a:t>edit</a:t>
            </a:r>
            <a:r>
              <a:rPr lang="pt-BR"/>
              <a:t> Master </a:t>
            </a:r>
            <a:r>
              <a:rPr lang="pt-BR" err="1"/>
              <a:t>text</a:t>
            </a:r>
            <a:r>
              <a:rPr lang="pt-BR"/>
              <a:t> </a:t>
            </a:r>
            <a:r>
              <a:rPr lang="pt-BR" err="1"/>
              <a:t>styles</a:t>
            </a:r>
            <a:endParaRPr lang="pt-BR"/>
          </a:p>
          <a:p>
            <a:pPr lvl="1"/>
            <a:r>
              <a:rPr lang="pt-BR" err="1"/>
              <a:t>Second</a:t>
            </a:r>
            <a:r>
              <a:rPr lang="pt-BR"/>
              <a:t> </a:t>
            </a:r>
            <a:r>
              <a:rPr lang="pt-BR" err="1"/>
              <a:t>level</a:t>
            </a:r>
            <a:endParaRPr lang="pt-BR"/>
          </a:p>
          <a:p>
            <a:pPr lvl="2"/>
            <a:r>
              <a:rPr lang="pt-BR" err="1"/>
              <a:t>Third</a:t>
            </a:r>
            <a:r>
              <a:rPr lang="pt-BR"/>
              <a:t> </a:t>
            </a:r>
            <a:r>
              <a:rPr lang="pt-BR" err="1"/>
              <a:t>level</a:t>
            </a:r>
            <a:endParaRPr lang="pt-BR"/>
          </a:p>
          <a:p>
            <a:pPr lvl="3"/>
            <a:r>
              <a:rPr lang="pt-BR" err="1"/>
              <a:t>Fourth</a:t>
            </a:r>
            <a:r>
              <a:rPr lang="pt-BR"/>
              <a:t> </a:t>
            </a:r>
            <a:r>
              <a:rPr lang="pt-BR" err="1"/>
              <a:t>level</a:t>
            </a:r>
            <a:endParaRPr lang="pt-BR"/>
          </a:p>
          <a:p>
            <a:pPr lvl="4"/>
            <a:r>
              <a:rPr lang="pt-BR" err="1"/>
              <a:t>Fifth</a:t>
            </a:r>
            <a:r>
              <a:rPr lang="pt-BR"/>
              <a:t> </a:t>
            </a:r>
            <a:r>
              <a:rPr lang="pt-BR" err="1"/>
              <a:t>level</a:t>
            </a:r>
            <a:endParaRPr lang="pt-BR"/>
          </a:p>
        </p:txBody>
      </p:sp>
    </p:spTree>
    <p:extLst>
      <p:ext uri="{BB962C8B-B14F-4D97-AF65-F5344CB8AC3E}">
        <p14:creationId xmlns:p14="http://schemas.microsoft.com/office/powerpoint/2010/main" val="904481628"/>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C27DFB1-EE31-0BC4-B12F-07D9A94CAC21}"/>
              </a:ext>
            </a:extLst>
          </p:cNvPr>
          <p:cNvSpPr>
            <a:spLocks noGrp="1"/>
          </p:cNvSpPr>
          <p:nvPr>
            <p:ph type="title"/>
          </p:nvPr>
        </p:nvSpPr>
        <p:spPr>
          <a:xfrm>
            <a:off x="831850" y="1709738"/>
            <a:ext cx="10515600" cy="2852737"/>
          </a:xfrm>
        </p:spPr>
        <p:txBody>
          <a:bodyPr anchor="b"/>
          <a:lstStyle>
            <a:lvl1pPr>
              <a:defRPr sz="6000"/>
            </a:lvl1pPr>
          </a:lstStyle>
          <a:p>
            <a:r>
              <a:rPr lang="pt-BR"/>
              <a:t>Clique para editar o título Mestre</a:t>
            </a:r>
          </a:p>
        </p:txBody>
      </p:sp>
      <p:sp>
        <p:nvSpPr>
          <p:cNvPr id="3" name="Espaço Reservado para Texto 2">
            <a:extLst>
              <a:ext uri="{FF2B5EF4-FFF2-40B4-BE49-F238E27FC236}">
                <a16:creationId xmlns:a16="http://schemas.microsoft.com/office/drawing/2014/main" id="{7B0B9AF4-5859-143F-6D98-EB8DFA79A0ED}"/>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pt-BR"/>
              <a:t>Clique para editar os estilos de texto Mestres</a:t>
            </a:r>
          </a:p>
        </p:txBody>
      </p:sp>
      <p:sp>
        <p:nvSpPr>
          <p:cNvPr id="4" name="Espaço Reservado para Data 3">
            <a:extLst>
              <a:ext uri="{FF2B5EF4-FFF2-40B4-BE49-F238E27FC236}">
                <a16:creationId xmlns:a16="http://schemas.microsoft.com/office/drawing/2014/main" id="{8D9B5249-9FDA-18E7-2481-FDA084A83046}"/>
              </a:ext>
            </a:extLst>
          </p:cNvPr>
          <p:cNvSpPr>
            <a:spLocks noGrp="1"/>
          </p:cNvSpPr>
          <p:nvPr>
            <p:ph type="dt" sz="half" idx="10"/>
          </p:nvPr>
        </p:nvSpPr>
        <p:spPr/>
        <p:txBody>
          <a:bodyPr/>
          <a:lstStyle/>
          <a:p>
            <a:fld id="{E8067B94-1717-4F4D-B060-2F77C9DDC99D}" type="datetimeFigureOut">
              <a:rPr lang="pt-BR" smtClean="0"/>
              <a:t>19/06/2024</a:t>
            </a:fld>
            <a:endParaRPr lang="pt-BR"/>
          </a:p>
        </p:txBody>
      </p:sp>
      <p:sp>
        <p:nvSpPr>
          <p:cNvPr id="5" name="Espaço Reservado para Rodapé 4">
            <a:extLst>
              <a:ext uri="{FF2B5EF4-FFF2-40B4-BE49-F238E27FC236}">
                <a16:creationId xmlns:a16="http://schemas.microsoft.com/office/drawing/2014/main" id="{157DBF83-7C82-94EF-F375-6202008A1205}"/>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979EC0BF-41AC-009C-A02B-3804AF07665C}"/>
              </a:ext>
            </a:extLst>
          </p:cNvPr>
          <p:cNvSpPr>
            <a:spLocks noGrp="1"/>
          </p:cNvSpPr>
          <p:nvPr>
            <p:ph type="sldNum" sz="quarter" idx="12"/>
          </p:nvPr>
        </p:nvSpPr>
        <p:spPr/>
        <p:txBody>
          <a:bodyPr/>
          <a:lstStyle/>
          <a:p>
            <a:fld id="{13E65ADF-E171-4F80-8019-77EBCBBAC095}" type="slidenum">
              <a:rPr lang="pt-BR" smtClean="0"/>
              <a:t>‹nº›</a:t>
            </a:fld>
            <a:endParaRPr lang="pt-BR"/>
          </a:p>
        </p:txBody>
      </p:sp>
    </p:spTree>
    <p:extLst>
      <p:ext uri="{BB962C8B-B14F-4D97-AF65-F5344CB8AC3E}">
        <p14:creationId xmlns:p14="http://schemas.microsoft.com/office/powerpoint/2010/main" val="262740053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ase Study">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66F4BDBA-8A7A-4151-9891-CE2FF8030BCB}"/>
              </a:ext>
            </a:extLst>
          </p:cNvPr>
          <p:cNvSpPr/>
          <p:nvPr userDrawn="1"/>
        </p:nvSpPr>
        <p:spPr>
          <a:xfrm>
            <a:off x="3048000" y="0"/>
            <a:ext cx="4572000" cy="342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200" b="0" i="0" u="none" strike="noStrike" kern="1200" cap="none" spc="0" normalizeH="0" baseline="0" noProof="0">
              <a:ln>
                <a:noFill/>
              </a:ln>
              <a:solidFill>
                <a:srgbClr val="1E1E1E"/>
              </a:solidFill>
              <a:effectLst/>
              <a:uLnTx/>
              <a:uFillTx/>
              <a:latin typeface="Arial" panose="020B0604020202020204"/>
              <a:ea typeface="+mn-ea"/>
              <a:cs typeface="+mn-cs"/>
            </a:endParaRPr>
          </a:p>
        </p:txBody>
      </p:sp>
      <p:sp>
        <p:nvSpPr>
          <p:cNvPr id="15" name="Rectangle 14">
            <a:extLst>
              <a:ext uri="{FF2B5EF4-FFF2-40B4-BE49-F238E27FC236}">
                <a16:creationId xmlns:a16="http://schemas.microsoft.com/office/drawing/2014/main" id="{F8A6D9F4-AFFE-40C2-A711-D5F9F9523EA2}"/>
              </a:ext>
            </a:extLst>
          </p:cNvPr>
          <p:cNvSpPr/>
          <p:nvPr userDrawn="1"/>
        </p:nvSpPr>
        <p:spPr>
          <a:xfrm>
            <a:off x="3048000" y="3429000"/>
            <a:ext cx="4572000" cy="3429000"/>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200" b="0" i="0" u="none" strike="noStrike" kern="1200" cap="none" spc="0" normalizeH="0" baseline="0" noProof="0">
              <a:ln>
                <a:noFill/>
              </a:ln>
              <a:solidFill>
                <a:srgbClr val="1E1E1E"/>
              </a:solidFill>
              <a:effectLst/>
              <a:uLnTx/>
              <a:uFillTx/>
              <a:latin typeface="Arial" panose="020B0604020202020204"/>
              <a:ea typeface="+mn-ea"/>
              <a:cs typeface="+mn-cs"/>
            </a:endParaRPr>
          </a:p>
        </p:txBody>
      </p:sp>
      <p:sp>
        <p:nvSpPr>
          <p:cNvPr id="3" name="Title 2">
            <a:extLst>
              <a:ext uri="{FF2B5EF4-FFF2-40B4-BE49-F238E27FC236}">
                <a16:creationId xmlns:a16="http://schemas.microsoft.com/office/drawing/2014/main" id="{16F887B0-D81F-4D6E-8490-01166A3570A8}"/>
              </a:ext>
            </a:extLst>
          </p:cNvPr>
          <p:cNvSpPr>
            <a:spLocks noGrp="1"/>
          </p:cNvSpPr>
          <p:nvPr>
            <p:ph type="title" hasCustomPrompt="1"/>
          </p:nvPr>
        </p:nvSpPr>
        <p:spPr/>
        <p:txBody>
          <a:bodyPr/>
          <a:lstStyle>
            <a:lvl1pPr>
              <a:defRPr/>
            </a:lvl1pPr>
          </a:lstStyle>
          <a:p>
            <a:r>
              <a:rPr lang="pt-BR"/>
              <a:t>Key </a:t>
            </a:r>
            <a:r>
              <a:rPr lang="pt-BR" err="1"/>
              <a:t>message</a:t>
            </a:r>
            <a:r>
              <a:rPr lang="pt-BR"/>
              <a:t>. </a:t>
            </a:r>
            <a:br>
              <a:rPr lang="pt-BR"/>
            </a:br>
            <a:r>
              <a:rPr lang="pt-BR" err="1"/>
              <a:t>If</a:t>
            </a:r>
            <a:r>
              <a:rPr lang="pt-BR"/>
              <a:t> </a:t>
            </a:r>
            <a:r>
              <a:rPr lang="pt-BR" err="1"/>
              <a:t>the</a:t>
            </a:r>
            <a:r>
              <a:rPr lang="pt-BR"/>
              <a:t> </a:t>
            </a:r>
            <a:r>
              <a:rPr lang="pt-BR" err="1"/>
              <a:t>audience</a:t>
            </a:r>
            <a:r>
              <a:rPr lang="pt-BR"/>
              <a:t> </a:t>
            </a:r>
            <a:r>
              <a:rPr lang="pt-BR" err="1"/>
              <a:t>reads</a:t>
            </a:r>
            <a:r>
              <a:rPr lang="pt-BR"/>
              <a:t> </a:t>
            </a:r>
            <a:r>
              <a:rPr lang="pt-BR" err="1"/>
              <a:t>just</a:t>
            </a:r>
            <a:r>
              <a:rPr lang="pt-BR"/>
              <a:t> </a:t>
            </a:r>
            <a:r>
              <a:rPr lang="pt-BR" err="1"/>
              <a:t>this</a:t>
            </a:r>
            <a:r>
              <a:rPr lang="pt-BR"/>
              <a:t>, it </a:t>
            </a:r>
            <a:r>
              <a:rPr lang="pt-BR" err="1"/>
              <a:t>will</a:t>
            </a:r>
            <a:r>
              <a:rPr lang="pt-BR"/>
              <a:t> </a:t>
            </a:r>
            <a:r>
              <a:rPr lang="pt-BR" err="1"/>
              <a:t>be</a:t>
            </a:r>
            <a:r>
              <a:rPr lang="pt-BR"/>
              <a:t> </a:t>
            </a:r>
            <a:r>
              <a:rPr lang="pt-BR" err="1"/>
              <a:t>enough</a:t>
            </a:r>
            <a:r>
              <a:rPr lang="pt-BR"/>
              <a:t>. Make </a:t>
            </a:r>
            <a:r>
              <a:rPr lang="pt-BR" err="1"/>
              <a:t>every</a:t>
            </a:r>
            <a:r>
              <a:rPr lang="pt-BR"/>
              <a:t> word </a:t>
            </a:r>
            <a:r>
              <a:rPr lang="pt-BR" err="1"/>
              <a:t>count</a:t>
            </a:r>
            <a:r>
              <a:rPr lang="pt-BR"/>
              <a:t>. Say it like </a:t>
            </a:r>
            <a:r>
              <a:rPr lang="pt-BR" err="1"/>
              <a:t>you</a:t>
            </a:r>
            <a:r>
              <a:rPr lang="pt-BR"/>
              <a:t> </a:t>
            </a:r>
            <a:r>
              <a:rPr lang="pt-BR" err="1"/>
              <a:t>would</a:t>
            </a:r>
            <a:r>
              <a:rPr lang="pt-BR"/>
              <a:t> in </a:t>
            </a:r>
            <a:r>
              <a:rPr lang="pt-BR" err="1"/>
              <a:t>the</a:t>
            </a:r>
            <a:r>
              <a:rPr lang="pt-BR"/>
              <a:t> </a:t>
            </a:r>
            <a:r>
              <a:rPr lang="pt-BR" err="1"/>
              <a:t>room</a:t>
            </a:r>
            <a:r>
              <a:rPr lang="pt-BR"/>
              <a:t>.</a:t>
            </a:r>
          </a:p>
        </p:txBody>
      </p:sp>
      <p:sp>
        <p:nvSpPr>
          <p:cNvPr id="19" name="Text Placeholder 9">
            <a:extLst>
              <a:ext uri="{FF2B5EF4-FFF2-40B4-BE49-F238E27FC236}">
                <a16:creationId xmlns:a16="http://schemas.microsoft.com/office/drawing/2014/main" id="{2F01B772-E707-4318-AFF4-D233B7291D07}"/>
              </a:ext>
            </a:extLst>
          </p:cNvPr>
          <p:cNvSpPr>
            <a:spLocks noGrp="1"/>
          </p:cNvSpPr>
          <p:nvPr>
            <p:ph type="body" sz="quarter" idx="16" hasCustomPrompt="1"/>
          </p:nvPr>
        </p:nvSpPr>
        <p:spPr>
          <a:xfrm>
            <a:off x="3428973" y="381000"/>
            <a:ext cx="3810000" cy="357499"/>
          </a:xfrm>
        </p:spPr>
        <p:txBody>
          <a:bodyPr/>
          <a:lstStyle>
            <a:lvl1pPr marL="0" indent="0">
              <a:spcBef>
                <a:spcPts val="0"/>
              </a:spcBef>
              <a:spcAft>
                <a:spcPts val="0"/>
              </a:spcAft>
              <a:buFont typeface="Arial" panose="020B0604020202020204" pitchFamily="34" charset="0"/>
              <a:buNone/>
              <a:defRPr sz="1600" b="1">
                <a:solidFill>
                  <a:srgbClr val="001F3F"/>
                </a:solidFill>
              </a:defRPr>
            </a:lvl1pPr>
            <a:lvl2pPr marL="0" indent="0">
              <a:spcBef>
                <a:spcPts val="0"/>
              </a:spcBef>
              <a:spcAft>
                <a:spcPts val="0"/>
              </a:spcAft>
              <a:buNone/>
              <a:defRPr sz="1800" b="1"/>
            </a:lvl2pPr>
            <a:lvl3pPr marL="0" indent="0">
              <a:spcBef>
                <a:spcPts val="0"/>
              </a:spcBef>
              <a:spcAft>
                <a:spcPts val="0"/>
              </a:spcAft>
              <a:buNone/>
              <a:defRPr/>
            </a:lvl3pPr>
            <a:lvl4pPr marL="0" indent="0">
              <a:spcBef>
                <a:spcPts val="0"/>
              </a:spcBef>
              <a:spcAft>
                <a:spcPts val="0"/>
              </a:spcAft>
              <a:buNone/>
              <a:defRPr/>
            </a:lvl4pPr>
            <a:lvl5pPr marL="0" indent="0">
              <a:spcBef>
                <a:spcPts val="0"/>
              </a:spcBef>
              <a:spcAft>
                <a:spcPts val="0"/>
              </a:spcAft>
              <a:buNone/>
              <a:defRPr/>
            </a:lvl5pPr>
          </a:lstStyle>
          <a:p>
            <a:pPr lvl="0"/>
            <a:r>
              <a:rPr lang="pt-BR" dirty="0" err="1"/>
              <a:t>Situation</a:t>
            </a:r>
            <a:endParaRPr lang="pt-BR" dirty="0"/>
          </a:p>
        </p:txBody>
      </p:sp>
      <p:sp>
        <p:nvSpPr>
          <p:cNvPr id="23" name="Text Placeholder 9">
            <a:extLst>
              <a:ext uri="{FF2B5EF4-FFF2-40B4-BE49-F238E27FC236}">
                <a16:creationId xmlns:a16="http://schemas.microsoft.com/office/drawing/2014/main" id="{9F9E8AE9-DD63-4653-988B-3750118E135D}"/>
              </a:ext>
            </a:extLst>
          </p:cNvPr>
          <p:cNvSpPr>
            <a:spLocks noGrp="1"/>
          </p:cNvSpPr>
          <p:nvPr>
            <p:ph type="body" sz="quarter" idx="24" hasCustomPrompt="1"/>
          </p:nvPr>
        </p:nvSpPr>
        <p:spPr>
          <a:xfrm>
            <a:off x="3428973" y="3809999"/>
            <a:ext cx="3810000" cy="376971"/>
          </a:xfrm>
        </p:spPr>
        <p:txBody>
          <a:bodyPr/>
          <a:lstStyle>
            <a:lvl1pPr marL="0" indent="0">
              <a:spcBef>
                <a:spcPts val="0"/>
              </a:spcBef>
              <a:spcAft>
                <a:spcPts val="0"/>
              </a:spcAft>
              <a:buFont typeface="Arial" panose="020B0604020202020204" pitchFamily="34" charset="0"/>
              <a:buNone/>
              <a:defRPr sz="1600" b="1">
                <a:solidFill>
                  <a:srgbClr val="001F3F"/>
                </a:solidFill>
              </a:defRPr>
            </a:lvl1pPr>
            <a:lvl2pPr marL="0" indent="0">
              <a:spcBef>
                <a:spcPts val="0"/>
              </a:spcBef>
              <a:spcAft>
                <a:spcPts val="0"/>
              </a:spcAft>
              <a:buNone/>
              <a:defRPr sz="1800" b="1"/>
            </a:lvl2pPr>
            <a:lvl3pPr marL="0" indent="0">
              <a:spcBef>
                <a:spcPts val="0"/>
              </a:spcBef>
              <a:spcAft>
                <a:spcPts val="0"/>
              </a:spcAft>
              <a:buNone/>
              <a:defRPr/>
            </a:lvl3pPr>
            <a:lvl4pPr marL="0" indent="0">
              <a:spcBef>
                <a:spcPts val="0"/>
              </a:spcBef>
              <a:spcAft>
                <a:spcPts val="0"/>
              </a:spcAft>
              <a:buNone/>
              <a:defRPr/>
            </a:lvl4pPr>
            <a:lvl5pPr marL="0" indent="0">
              <a:spcBef>
                <a:spcPts val="0"/>
              </a:spcBef>
              <a:spcAft>
                <a:spcPts val="0"/>
              </a:spcAft>
              <a:buNone/>
              <a:defRPr/>
            </a:lvl5pPr>
          </a:lstStyle>
          <a:p>
            <a:pPr lvl="0"/>
            <a:r>
              <a:rPr lang="pt-BR" dirty="0"/>
              <a:t>Approach</a:t>
            </a:r>
          </a:p>
        </p:txBody>
      </p:sp>
      <p:sp>
        <p:nvSpPr>
          <p:cNvPr id="26" name="Text Placeholder 9">
            <a:extLst>
              <a:ext uri="{FF2B5EF4-FFF2-40B4-BE49-F238E27FC236}">
                <a16:creationId xmlns:a16="http://schemas.microsoft.com/office/drawing/2014/main" id="{7F035056-C297-4E3D-A5DA-D86611958279}"/>
              </a:ext>
            </a:extLst>
          </p:cNvPr>
          <p:cNvSpPr>
            <a:spLocks noGrp="1"/>
          </p:cNvSpPr>
          <p:nvPr>
            <p:ph type="body" sz="quarter" idx="25" hasCustomPrompt="1"/>
          </p:nvPr>
        </p:nvSpPr>
        <p:spPr>
          <a:xfrm>
            <a:off x="8000999" y="3809999"/>
            <a:ext cx="3810001" cy="376971"/>
          </a:xfrm>
        </p:spPr>
        <p:txBody>
          <a:bodyPr/>
          <a:lstStyle>
            <a:lvl1pPr marL="0" indent="0">
              <a:spcBef>
                <a:spcPts val="0"/>
              </a:spcBef>
              <a:spcAft>
                <a:spcPts val="0"/>
              </a:spcAft>
              <a:buFont typeface="Arial" panose="020B0604020202020204" pitchFamily="34" charset="0"/>
              <a:buNone/>
              <a:defRPr sz="1600" b="1">
                <a:solidFill>
                  <a:srgbClr val="001F3F"/>
                </a:solidFill>
              </a:defRPr>
            </a:lvl1pPr>
            <a:lvl2pPr marL="0" indent="0">
              <a:spcBef>
                <a:spcPts val="0"/>
              </a:spcBef>
              <a:spcAft>
                <a:spcPts val="0"/>
              </a:spcAft>
              <a:buNone/>
              <a:defRPr sz="1800" b="1"/>
            </a:lvl2pPr>
            <a:lvl3pPr marL="0" indent="0">
              <a:spcBef>
                <a:spcPts val="0"/>
              </a:spcBef>
              <a:spcAft>
                <a:spcPts val="0"/>
              </a:spcAft>
              <a:buNone/>
              <a:defRPr/>
            </a:lvl3pPr>
            <a:lvl4pPr marL="0" indent="0">
              <a:spcBef>
                <a:spcPts val="0"/>
              </a:spcBef>
              <a:spcAft>
                <a:spcPts val="0"/>
              </a:spcAft>
              <a:buNone/>
              <a:defRPr/>
            </a:lvl4pPr>
            <a:lvl5pPr marL="0" indent="0">
              <a:spcBef>
                <a:spcPts val="0"/>
              </a:spcBef>
              <a:spcAft>
                <a:spcPts val="0"/>
              </a:spcAft>
              <a:buNone/>
              <a:defRPr/>
            </a:lvl5pPr>
          </a:lstStyle>
          <a:p>
            <a:pPr lvl="0"/>
            <a:r>
              <a:rPr lang="pt-BR" dirty="0" err="1"/>
              <a:t>Impact</a:t>
            </a:r>
            <a:endParaRPr lang="pt-BR" dirty="0"/>
          </a:p>
        </p:txBody>
      </p:sp>
      <p:sp>
        <p:nvSpPr>
          <p:cNvPr id="27" name="Text Placeholder 31">
            <a:extLst>
              <a:ext uri="{FF2B5EF4-FFF2-40B4-BE49-F238E27FC236}">
                <a16:creationId xmlns:a16="http://schemas.microsoft.com/office/drawing/2014/main" id="{FCA46901-ED40-41AA-95AD-ADE9E86C4432}"/>
              </a:ext>
            </a:extLst>
          </p:cNvPr>
          <p:cNvSpPr>
            <a:spLocks noGrp="1"/>
          </p:cNvSpPr>
          <p:nvPr>
            <p:ph type="body" sz="quarter" idx="26"/>
          </p:nvPr>
        </p:nvSpPr>
        <p:spPr>
          <a:xfrm>
            <a:off x="3428973" y="4187825"/>
            <a:ext cx="3810026" cy="1277273"/>
          </a:xfrm>
        </p:spPr>
        <p:txBody>
          <a:bodyPr wrap="square" lIns="0" tIns="0" rIns="0" bIns="0" anchorCtr="0">
            <a:spAutoFit/>
          </a:bodyPr>
          <a:lstStyle>
            <a:lvl1pPr>
              <a:defRPr sz="1400"/>
            </a:lvl1pPr>
            <a:lvl2pPr>
              <a:defRPr sz="1400"/>
            </a:lvl2pPr>
            <a:lvl3pPr>
              <a:defRPr sz="1400"/>
            </a:lvl3pPr>
            <a:lvl4pPr>
              <a:defRPr sz="1400"/>
            </a:lvl4pPr>
            <a:lvl5pPr>
              <a:defRPr sz="1400"/>
            </a:lvl5pPr>
          </a:lstStyle>
          <a:p>
            <a:pPr lvl="0"/>
            <a:r>
              <a:rPr lang="pt-BR"/>
              <a:t>Click </a:t>
            </a:r>
            <a:r>
              <a:rPr lang="pt-BR" err="1"/>
              <a:t>to</a:t>
            </a:r>
            <a:r>
              <a:rPr lang="pt-BR"/>
              <a:t> </a:t>
            </a:r>
            <a:r>
              <a:rPr lang="pt-BR" err="1"/>
              <a:t>edit</a:t>
            </a:r>
            <a:r>
              <a:rPr lang="pt-BR"/>
              <a:t> Master </a:t>
            </a:r>
            <a:r>
              <a:rPr lang="pt-BR" err="1"/>
              <a:t>text</a:t>
            </a:r>
            <a:r>
              <a:rPr lang="pt-BR"/>
              <a:t> </a:t>
            </a:r>
            <a:r>
              <a:rPr lang="pt-BR" err="1"/>
              <a:t>styles</a:t>
            </a:r>
            <a:endParaRPr lang="pt-BR"/>
          </a:p>
          <a:p>
            <a:pPr lvl="1"/>
            <a:r>
              <a:rPr lang="pt-BR" err="1"/>
              <a:t>Second</a:t>
            </a:r>
            <a:r>
              <a:rPr lang="pt-BR"/>
              <a:t> </a:t>
            </a:r>
            <a:r>
              <a:rPr lang="pt-BR" err="1"/>
              <a:t>level</a:t>
            </a:r>
            <a:endParaRPr lang="pt-BR"/>
          </a:p>
          <a:p>
            <a:pPr lvl="2"/>
            <a:r>
              <a:rPr lang="pt-BR" err="1"/>
              <a:t>Third</a:t>
            </a:r>
            <a:r>
              <a:rPr lang="pt-BR"/>
              <a:t> </a:t>
            </a:r>
            <a:r>
              <a:rPr lang="pt-BR" err="1"/>
              <a:t>level</a:t>
            </a:r>
            <a:endParaRPr lang="pt-BR"/>
          </a:p>
          <a:p>
            <a:pPr lvl="3"/>
            <a:r>
              <a:rPr lang="pt-BR" err="1"/>
              <a:t>Fourth</a:t>
            </a:r>
            <a:r>
              <a:rPr lang="pt-BR"/>
              <a:t> </a:t>
            </a:r>
            <a:r>
              <a:rPr lang="pt-BR" err="1"/>
              <a:t>level</a:t>
            </a:r>
            <a:endParaRPr lang="pt-BR"/>
          </a:p>
          <a:p>
            <a:pPr lvl="4"/>
            <a:r>
              <a:rPr lang="pt-BR" err="1"/>
              <a:t>Fifth</a:t>
            </a:r>
            <a:r>
              <a:rPr lang="pt-BR"/>
              <a:t> </a:t>
            </a:r>
            <a:r>
              <a:rPr lang="pt-BR" err="1"/>
              <a:t>level</a:t>
            </a:r>
            <a:endParaRPr lang="pt-BR"/>
          </a:p>
        </p:txBody>
      </p:sp>
      <p:sp>
        <p:nvSpPr>
          <p:cNvPr id="28" name="Text Placeholder 33">
            <a:extLst>
              <a:ext uri="{FF2B5EF4-FFF2-40B4-BE49-F238E27FC236}">
                <a16:creationId xmlns:a16="http://schemas.microsoft.com/office/drawing/2014/main" id="{FFC8F3DC-2FB3-4CA7-9006-B6A3370B9E06}"/>
              </a:ext>
            </a:extLst>
          </p:cNvPr>
          <p:cNvSpPr>
            <a:spLocks noGrp="1"/>
          </p:cNvSpPr>
          <p:nvPr>
            <p:ph type="body" sz="quarter" idx="27"/>
          </p:nvPr>
        </p:nvSpPr>
        <p:spPr>
          <a:xfrm>
            <a:off x="8000944" y="4186238"/>
            <a:ext cx="3809266" cy="1277273"/>
          </a:xfrm>
        </p:spPr>
        <p:txBody>
          <a:bodyPr wrap="square" lIns="0" tIns="0" rIns="0" bIns="0" anchorCtr="0">
            <a:spAutoFit/>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pt-BR" dirty="0"/>
              <a:t>Click </a:t>
            </a:r>
            <a:r>
              <a:rPr lang="pt-BR" dirty="0" err="1"/>
              <a:t>to</a:t>
            </a:r>
            <a:r>
              <a:rPr lang="pt-BR" dirty="0"/>
              <a:t> </a:t>
            </a:r>
            <a:r>
              <a:rPr lang="pt-BR" dirty="0" err="1"/>
              <a:t>edit</a:t>
            </a:r>
            <a:r>
              <a:rPr lang="pt-BR" dirty="0"/>
              <a:t> Master </a:t>
            </a:r>
            <a:r>
              <a:rPr lang="pt-BR" dirty="0" err="1"/>
              <a:t>text</a:t>
            </a:r>
            <a:r>
              <a:rPr lang="pt-BR" dirty="0"/>
              <a:t> </a:t>
            </a:r>
            <a:r>
              <a:rPr lang="pt-BR" dirty="0" err="1"/>
              <a:t>styles</a:t>
            </a:r>
            <a:endParaRPr lang="pt-BR" dirty="0"/>
          </a:p>
          <a:p>
            <a:pPr lvl="1"/>
            <a:r>
              <a:rPr lang="pt-BR" dirty="0" err="1"/>
              <a:t>Second</a:t>
            </a:r>
            <a:r>
              <a:rPr lang="pt-BR" dirty="0"/>
              <a:t> </a:t>
            </a:r>
            <a:r>
              <a:rPr lang="pt-BR" dirty="0" err="1"/>
              <a:t>level</a:t>
            </a:r>
            <a:endParaRPr lang="pt-BR" dirty="0"/>
          </a:p>
          <a:p>
            <a:pPr lvl="2"/>
            <a:r>
              <a:rPr lang="pt-BR" dirty="0" err="1"/>
              <a:t>Third</a:t>
            </a:r>
            <a:r>
              <a:rPr lang="pt-BR" dirty="0"/>
              <a:t> </a:t>
            </a:r>
            <a:r>
              <a:rPr lang="pt-BR" dirty="0" err="1"/>
              <a:t>level</a:t>
            </a:r>
            <a:endParaRPr lang="pt-BR" dirty="0"/>
          </a:p>
          <a:p>
            <a:pPr lvl="3"/>
            <a:r>
              <a:rPr lang="pt-BR" dirty="0" err="1"/>
              <a:t>Fourth</a:t>
            </a:r>
            <a:r>
              <a:rPr lang="pt-BR" dirty="0"/>
              <a:t> </a:t>
            </a:r>
            <a:r>
              <a:rPr lang="pt-BR" dirty="0" err="1"/>
              <a:t>level</a:t>
            </a:r>
            <a:endParaRPr lang="pt-BR" dirty="0"/>
          </a:p>
          <a:p>
            <a:pPr lvl="4"/>
            <a:r>
              <a:rPr lang="pt-BR" dirty="0" err="1"/>
              <a:t>Fifth</a:t>
            </a:r>
            <a:r>
              <a:rPr lang="pt-BR" dirty="0"/>
              <a:t> </a:t>
            </a:r>
            <a:r>
              <a:rPr lang="pt-BR" dirty="0" err="1"/>
              <a:t>level</a:t>
            </a:r>
            <a:endParaRPr lang="pt-BR" dirty="0"/>
          </a:p>
        </p:txBody>
      </p:sp>
      <p:sp>
        <p:nvSpPr>
          <p:cNvPr id="29" name="Text Placeholder 36">
            <a:extLst>
              <a:ext uri="{FF2B5EF4-FFF2-40B4-BE49-F238E27FC236}">
                <a16:creationId xmlns:a16="http://schemas.microsoft.com/office/drawing/2014/main" id="{C88F3AC6-38BB-420F-928B-D3D9DAD55B7D}"/>
              </a:ext>
            </a:extLst>
          </p:cNvPr>
          <p:cNvSpPr>
            <a:spLocks noGrp="1"/>
          </p:cNvSpPr>
          <p:nvPr>
            <p:ph type="body" sz="quarter" idx="28"/>
          </p:nvPr>
        </p:nvSpPr>
        <p:spPr>
          <a:xfrm>
            <a:off x="3428973" y="765175"/>
            <a:ext cx="3810001" cy="1277273"/>
          </a:xfrm>
        </p:spPr>
        <p:txBody>
          <a:bodyPr wrap="square" lIns="0" tIns="0" rIns="0" bIns="0" anchorCtr="0">
            <a:spAutoFit/>
          </a:bodyPr>
          <a:lstStyle>
            <a:lvl1pPr>
              <a:defRPr/>
            </a:lvl1pPr>
            <a:lvl2pPr>
              <a:defRPr/>
            </a:lvl2pPr>
            <a:lvl3pPr>
              <a:defRPr/>
            </a:lvl3pPr>
            <a:lvl4pPr>
              <a:defRPr/>
            </a:lvl4pPr>
            <a:lvl5pPr>
              <a:defRPr/>
            </a:lvl5pPr>
          </a:lstStyle>
          <a:p>
            <a:pPr lvl="0"/>
            <a:r>
              <a:rPr lang="pt-BR"/>
              <a:t>Click </a:t>
            </a:r>
            <a:r>
              <a:rPr lang="pt-BR" err="1"/>
              <a:t>to</a:t>
            </a:r>
            <a:r>
              <a:rPr lang="pt-BR"/>
              <a:t> </a:t>
            </a:r>
            <a:r>
              <a:rPr lang="pt-BR" err="1"/>
              <a:t>edit</a:t>
            </a:r>
            <a:r>
              <a:rPr lang="pt-BR"/>
              <a:t> Master </a:t>
            </a:r>
            <a:r>
              <a:rPr lang="pt-BR" err="1"/>
              <a:t>text</a:t>
            </a:r>
            <a:r>
              <a:rPr lang="pt-BR"/>
              <a:t> </a:t>
            </a:r>
            <a:r>
              <a:rPr lang="pt-BR" err="1"/>
              <a:t>styles</a:t>
            </a:r>
            <a:endParaRPr lang="pt-BR"/>
          </a:p>
          <a:p>
            <a:pPr lvl="1"/>
            <a:r>
              <a:rPr lang="pt-BR" err="1"/>
              <a:t>Second</a:t>
            </a:r>
            <a:r>
              <a:rPr lang="pt-BR"/>
              <a:t> </a:t>
            </a:r>
            <a:r>
              <a:rPr lang="pt-BR" err="1"/>
              <a:t>level</a:t>
            </a:r>
            <a:endParaRPr lang="pt-BR"/>
          </a:p>
          <a:p>
            <a:pPr lvl="2"/>
            <a:r>
              <a:rPr lang="pt-BR" err="1"/>
              <a:t>Third</a:t>
            </a:r>
            <a:r>
              <a:rPr lang="pt-BR"/>
              <a:t> </a:t>
            </a:r>
            <a:r>
              <a:rPr lang="pt-BR" err="1"/>
              <a:t>level</a:t>
            </a:r>
            <a:endParaRPr lang="pt-BR"/>
          </a:p>
          <a:p>
            <a:pPr lvl="3"/>
            <a:r>
              <a:rPr lang="pt-BR" err="1"/>
              <a:t>Fourth</a:t>
            </a:r>
            <a:r>
              <a:rPr lang="pt-BR"/>
              <a:t> </a:t>
            </a:r>
            <a:r>
              <a:rPr lang="pt-BR" err="1"/>
              <a:t>level</a:t>
            </a:r>
            <a:endParaRPr lang="pt-BR"/>
          </a:p>
          <a:p>
            <a:pPr lvl="4"/>
            <a:r>
              <a:rPr lang="pt-BR" err="1"/>
              <a:t>Fifth</a:t>
            </a:r>
            <a:r>
              <a:rPr lang="pt-BR"/>
              <a:t> </a:t>
            </a:r>
            <a:r>
              <a:rPr lang="pt-BR" err="1"/>
              <a:t>level</a:t>
            </a:r>
            <a:endParaRPr lang="pt-BR"/>
          </a:p>
        </p:txBody>
      </p:sp>
      <p:sp>
        <p:nvSpPr>
          <p:cNvPr id="30" name="Picture Placeholder 20">
            <a:extLst>
              <a:ext uri="{FF2B5EF4-FFF2-40B4-BE49-F238E27FC236}">
                <a16:creationId xmlns:a16="http://schemas.microsoft.com/office/drawing/2014/main" id="{B62EDA09-4F38-47EC-8087-3301CDABF20D}"/>
              </a:ext>
            </a:extLst>
          </p:cNvPr>
          <p:cNvSpPr>
            <a:spLocks noGrp="1"/>
          </p:cNvSpPr>
          <p:nvPr>
            <p:ph type="pic" sz="quarter" idx="23"/>
          </p:nvPr>
        </p:nvSpPr>
        <p:spPr>
          <a:xfrm>
            <a:off x="7620000" y="-1"/>
            <a:ext cx="4572000" cy="3429000"/>
          </a:xfrm>
        </p:spPr>
        <p:txBody>
          <a:bodyPr/>
          <a:lstStyle/>
          <a:p>
            <a:r>
              <a:rPr lang="pt-BR"/>
              <a:t>Click </a:t>
            </a:r>
            <a:r>
              <a:rPr lang="pt-BR" err="1"/>
              <a:t>icon</a:t>
            </a:r>
            <a:r>
              <a:rPr lang="pt-BR"/>
              <a:t> </a:t>
            </a:r>
            <a:r>
              <a:rPr lang="pt-BR" err="1"/>
              <a:t>to</a:t>
            </a:r>
            <a:r>
              <a:rPr lang="pt-BR"/>
              <a:t> </a:t>
            </a:r>
            <a:r>
              <a:rPr lang="pt-BR" err="1"/>
              <a:t>add</a:t>
            </a:r>
            <a:r>
              <a:rPr lang="pt-BR"/>
              <a:t> </a:t>
            </a:r>
            <a:r>
              <a:rPr lang="pt-BR" err="1"/>
              <a:t>picture</a:t>
            </a:r>
            <a:endParaRPr lang="pt-BR"/>
          </a:p>
        </p:txBody>
      </p:sp>
    </p:spTree>
    <p:extLst>
      <p:ext uri="{BB962C8B-B14F-4D97-AF65-F5344CB8AC3E}">
        <p14:creationId xmlns:p14="http://schemas.microsoft.com/office/powerpoint/2010/main" val="3948770194"/>
      </p:ext>
    </p:extLst>
  </p:cSld>
  <p:clrMapOvr>
    <a:masterClrMapping/>
  </p:clrMapOvr>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4296CD57-C0DB-43A8-8C5C-A53954983973}"/>
              </a:ext>
            </a:extLst>
          </p:cNvPr>
          <p:cNvGraphicFramePr>
            <a:graphicFrameLocks noChangeAspect="1"/>
          </p:cNvGraphicFramePr>
          <p:nvPr userDrawn="1">
            <p:custDataLst>
              <p:tags r:id="rId1"/>
            </p:custDataLst>
            <p:extLst>
              <p:ext uri="{D42A27DB-BD31-4B8C-83A1-F6EECF244321}">
                <p14:modId xmlns:p14="http://schemas.microsoft.com/office/powerpoint/2010/main" val="59720627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73" imgH="473" progId="TCLayout.ActiveDocument.1">
                  <p:embed/>
                </p:oleObj>
              </mc:Choice>
              <mc:Fallback>
                <p:oleObj name="think-cell Slide" r:id="rId4" imgW="473" imgH="473" progId="TCLayout.ActiveDocument.1">
                  <p:embed/>
                  <p:pic>
                    <p:nvPicPr>
                      <p:cNvPr id="3" name="Object 2" hidden="1">
                        <a:extLst>
                          <a:ext uri="{FF2B5EF4-FFF2-40B4-BE49-F238E27FC236}">
                            <a16:creationId xmlns:a16="http://schemas.microsoft.com/office/drawing/2014/main" id="{4296CD57-C0DB-43A8-8C5C-A53954983973}"/>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8CB228E0-7DFF-492A-AFEB-CD54CE9A63B2}"/>
              </a:ext>
            </a:extLst>
          </p:cNvPr>
          <p:cNvSpPr/>
          <p:nvPr userDrawn="1">
            <p:custDataLst>
              <p:tags r:id="rId2"/>
            </p:custDataLst>
          </p:nvPr>
        </p:nvSpPr>
        <p:spPr>
          <a:xfrm>
            <a:off x="0" y="0"/>
            <a:ext cx="158750" cy="1587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t" anchorCtr="0">
            <a:noAutofit/>
          </a:bodyPr>
          <a:lstStyle/>
          <a:p>
            <a:pPr marL="0" lvl="0" indent="0" algn="l">
              <a:lnSpc>
                <a:spcPct val="90000"/>
              </a:lnSpc>
            </a:pPr>
            <a:endParaRPr lang="pt-BR" sz="2000" b="1" i="0" baseline="0">
              <a:solidFill>
                <a:schemeClr val="tx1"/>
              </a:solidFill>
              <a:latin typeface="Arial" panose="020B0604020202020204" pitchFamily="34" charset="0"/>
              <a:ea typeface="+mj-ea"/>
              <a:cs typeface="+mj-cs"/>
              <a:sym typeface="Arial" panose="020B0604020202020204" pitchFamily="34" charset="0"/>
            </a:endParaRPr>
          </a:p>
        </p:txBody>
      </p:sp>
      <p:sp>
        <p:nvSpPr>
          <p:cNvPr id="29" name="Rectangle 28">
            <a:extLst>
              <a:ext uri="{FF2B5EF4-FFF2-40B4-BE49-F238E27FC236}">
                <a16:creationId xmlns:a16="http://schemas.microsoft.com/office/drawing/2014/main" id="{2089A8CE-377D-4B70-A044-B5B63794CD49}"/>
              </a:ext>
            </a:extLst>
          </p:cNvPr>
          <p:cNvSpPr/>
          <p:nvPr userDrawn="1"/>
        </p:nvSpPr>
        <p:spPr bwMode="gray">
          <a:xfrm>
            <a:off x="0" y="1524001"/>
            <a:ext cx="3179676" cy="53339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90000"/>
              </a:lnSpc>
              <a:spcBef>
                <a:spcPts val="0"/>
              </a:spcBef>
              <a:spcAft>
                <a:spcPts val="600"/>
              </a:spcAft>
              <a:buClrTx/>
              <a:buSzTx/>
              <a:buFontTx/>
              <a:buNone/>
              <a:tabLst/>
              <a:defRPr/>
            </a:pPr>
            <a:endParaRPr kumimoji="0" lang="pt-BR"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8" name="Rectangle 7">
            <a:extLst>
              <a:ext uri="{FF2B5EF4-FFF2-40B4-BE49-F238E27FC236}">
                <a16:creationId xmlns:a16="http://schemas.microsoft.com/office/drawing/2014/main" id="{82A699C7-7B2A-FE48-B204-2A35A8621D62}"/>
              </a:ext>
            </a:extLst>
          </p:cNvPr>
          <p:cNvSpPr/>
          <p:nvPr userDrawn="1"/>
        </p:nvSpPr>
        <p:spPr bwMode="gray">
          <a:xfrm>
            <a:off x="0" y="-1587"/>
            <a:ext cx="12192000" cy="15255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90000"/>
              </a:lnSpc>
              <a:spcBef>
                <a:spcPts val="0"/>
              </a:spcBef>
              <a:spcAft>
                <a:spcPts val="600"/>
              </a:spcAft>
              <a:buClrTx/>
              <a:buSzTx/>
              <a:buFontTx/>
              <a:buNone/>
              <a:tabLst/>
              <a:defRPr/>
            </a:pPr>
            <a:endParaRPr kumimoji="0" lang="pt-BR"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7" name="Title 1">
            <a:extLst>
              <a:ext uri="{FF2B5EF4-FFF2-40B4-BE49-F238E27FC236}">
                <a16:creationId xmlns:a16="http://schemas.microsoft.com/office/drawing/2014/main" id="{8E4614CD-0A06-45AD-BFB3-52C98A15147D}"/>
              </a:ext>
            </a:extLst>
          </p:cNvPr>
          <p:cNvSpPr>
            <a:spLocks noGrp="1"/>
          </p:cNvSpPr>
          <p:nvPr>
            <p:ph type="title" hasCustomPrompt="1"/>
          </p:nvPr>
        </p:nvSpPr>
        <p:spPr bwMode="gray">
          <a:xfrm>
            <a:off x="381001" y="381000"/>
            <a:ext cx="5334000" cy="830997"/>
          </a:xfrm>
        </p:spPr>
        <p:txBody>
          <a:bodyPr wrap="square" lIns="0" tIns="0" rIns="0" bIns="0" anchorCtr="0">
            <a:noAutofit/>
          </a:bodyPr>
          <a:lstStyle>
            <a:lvl1pPr>
              <a:defRPr/>
            </a:lvl1pPr>
          </a:lstStyle>
          <a:p>
            <a:r>
              <a:rPr lang="pt-BR"/>
              <a:t>Key </a:t>
            </a:r>
            <a:r>
              <a:rPr lang="pt-BR" err="1"/>
              <a:t>message</a:t>
            </a:r>
            <a:r>
              <a:rPr lang="pt-BR"/>
              <a:t>. </a:t>
            </a:r>
            <a:r>
              <a:rPr lang="pt-BR" err="1"/>
              <a:t>If</a:t>
            </a:r>
            <a:r>
              <a:rPr lang="pt-BR"/>
              <a:t> </a:t>
            </a:r>
            <a:r>
              <a:rPr lang="pt-BR" err="1"/>
              <a:t>the</a:t>
            </a:r>
            <a:r>
              <a:rPr lang="pt-BR"/>
              <a:t> </a:t>
            </a:r>
            <a:r>
              <a:rPr lang="pt-BR" err="1"/>
              <a:t>audience</a:t>
            </a:r>
            <a:r>
              <a:rPr lang="pt-BR"/>
              <a:t> </a:t>
            </a:r>
            <a:r>
              <a:rPr lang="pt-BR" err="1"/>
              <a:t>reads</a:t>
            </a:r>
            <a:r>
              <a:rPr lang="pt-BR"/>
              <a:t> </a:t>
            </a:r>
            <a:r>
              <a:rPr lang="pt-BR" err="1"/>
              <a:t>just</a:t>
            </a:r>
            <a:r>
              <a:rPr lang="pt-BR"/>
              <a:t> </a:t>
            </a:r>
            <a:r>
              <a:rPr lang="pt-BR" err="1"/>
              <a:t>this</a:t>
            </a:r>
            <a:r>
              <a:rPr lang="pt-BR"/>
              <a:t>, it </a:t>
            </a:r>
            <a:r>
              <a:rPr lang="pt-BR" err="1"/>
              <a:t>will</a:t>
            </a:r>
            <a:r>
              <a:rPr lang="pt-BR"/>
              <a:t> </a:t>
            </a:r>
            <a:r>
              <a:rPr lang="pt-BR" err="1"/>
              <a:t>be</a:t>
            </a:r>
            <a:r>
              <a:rPr lang="pt-BR"/>
              <a:t> </a:t>
            </a:r>
            <a:r>
              <a:rPr lang="pt-BR" err="1"/>
              <a:t>enough</a:t>
            </a:r>
            <a:r>
              <a:rPr lang="pt-BR"/>
              <a:t>. Make </a:t>
            </a:r>
            <a:r>
              <a:rPr lang="pt-BR" err="1"/>
              <a:t>every</a:t>
            </a:r>
            <a:r>
              <a:rPr lang="pt-BR"/>
              <a:t> word </a:t>
            </a:r>
            <a:r>
              <a:rPr lang="pt-BR" err="1"/>
              <a:t>count</a:t>
            </a:r>
            <a:r>
              <a:rPr lang="pt-BR"/>
              <a:t>. Say it like </a:t>
            </a:r>
            <a:r>
              <a:rPr lang="pt-BR" err="1"/>
              <a:t>you</a:t>
            </a:r>
            <a:r>
              <a:rPr lang="pt-BR"/>
              <a:t> </a:t>
            </a:r>
            <a:r>
              <a:rPr lang="pt-BR" err="1"/>
              <a:t>would</a:t>
            </a:r>
            <a:r>
              <a:rPr lang="pt-BR"/>
              <a:t> in </a:t>
            </a:r>
            <a:r>
              <a:rPr lang="pt-BR" err="1"/>
              <a:t>the</a:t>
            </a:r>
            <a:r>
              <a:rPr lang="pt-BR"/>
              <a:t> </a:t>
            </a:r>
            <a:r>
              <a:rPr lang="pt-BR" err="1"/>
              <a:t>room</a:t>
            </a:r>
            <a:r>
              <a:rPr lang="pt-BR"/>
              <a:t>.</a:t>
            </a:r>
          </a:p>
        </p:txBody>
      </p:sp>
    </p:spTree>
    <p:extLst>
      <p:ext uri="{BB962C8B-B14F-4D97-AF65-F5344CB8AC3E}">
        <p14:creationId xmlns:p14="http://schemas.microsoft.com/office/powerpoint/2010/main" val="3876316742"/>
      </p:ext>
    </p:extLst>
  </p:cSld>
  <p:clrMapOvr>
    <a:masterClrMapping/>
  </p:clrMapOvr>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ub-Chapter">
    <p:bg>
      <p:bgPr>
        <a:solidFill>
          <a:schemeClr val="bg1"/>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8A7080B1-814D-4356-94DB-71BD7ED1BF88}"/>
              </a:ext>
            </a:extLst>
          </p:cNvPr>
          <p:cNvGraphicFramePr>
            <a:graphicFrameLocks noChangeAspect="1"/>
          </p:cNvGraphicFramePr>
          <p:nvPr userDrawn="1">
            <p:custDataLst>
              <p:tags r:id="rId1"/>
            </p:custDataLst>
            <p:extLst>
              <p:ext uri="{D42A27DB-BD31-4B8C-83A1-F6EECF244321}">
                <p14:modId xmlns:p14="http://schemas.microsoft.com/office/powerpoint/2010/main" val="72803887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592" imgH="591" progId="TCLayout.ActiveDocument.1">
                  <p:embed/>
                </p:oleObj>
              </mc:Choice>
              <mc:Fallback>
                <p:oleObj name="think-cell Slide" r:id="rId4" imgW="592" imgH="591" progId="TCLayout.ActiveDocument.1">
                  <p:embed/>
                  <p:pic>
                    <p:nvPicPr>
                      <p:cNvPr id="4" name="Object 3" hidden="1">
                        <a:extLst>
                          <a:ext uri="{FF2B5EF4-FFF2-40B4-BE49-F238E27FC236}">
                            <a16:creationId xmlns:a16="http://schemas.microsoft.com/office/drawing/2014/main" id="{8A7080B1-814D-4356-94DB-71BD7ED1BF88}"/>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16BD8039-0BD3-4061-81FD-CF887F58DFE1}"/>
              </a:ext>
            </a:extLst>
          </p:cNvPr>
          <p:cNvSpPr/>
          <p:nvPr userDrawn="1">
            <p:custDataLst>
              <p:tags r:id="rId2"/>
            </p:custDataLst>
          </p:nvPr>
        </p:nvSpPr>
        <p:spPr>
          <a:xfrm>
            <a:off x="0" y="0"/>
            <a:ext cx="158750" cy="1587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t" anchorCtr="0">
            <a:noAutofit/>
          </a:bodyPr>
          <a:lstStyle/>
          <a:p>
            <a:pPr marL="0" lvl="0" indent="0" algn="l">
              <a:lnSpc>
                <a:spcPct val="90000"/>
              </a:lnSpc>
            </a:pPr>
            <a:endParaRPr lang="pt-BR" sz="3800" b="1" i="0" baseline="0">
              <a:solidFill>
                <a:schemeClr val="tx1"/>
              </a:solidFill>
              <a:latin typeface="Arial" panose="020B0604020202020204" pitchFamily="34" charset="0"/>
              <a:ea typeface="+mj-ea"/>
              <a:cs typeface="+mj-cs"/>
              <a:sym typeface="Arial" panose="020B0604020202020204" pitchFamily="34" charset="0"/>
            </a:endParaRPr>
          </a:p>
        </p:txBody>
      </p:sp>
      <p:sp>
        <p:nvSpPr>
          <p:cNvPr id="2" name="Title 1">
            <a:extLst>
              <a:ext uri="{FF2B5EF4-FFF2-40B4-BE49-F238E27FC236}">
                <a16:creationId xmlns:a16="http://schemas.microsoft.com/office/drawing/2014/main" id="{011E03C1-D400-8046-89BB-D260E3A84477}"/>
              </a:ext>
            </a:extLst>
          </p:cNvPr>
          <p:cNvSpPr>
            <a:spLocks noGrp="1"/>
          </p:cNvSpPr>
          <p:nvPr>
            <p:ph type="title" hasCustomPrompt="1"/>
          </p:nvPr>
        </p:nvSpPr>
        <p:spPr bwMode="gray">
          <a:xfrm>
            <a:off x="381001" y="381000"/>
            <a:ext cx="5334000" cy="2670175"/>
          </a:xfrm>
        </p:spPr>
        <p:txBody>
          <a:bodyPr>
            <a:noAutofit/>
          </a:bodyPr>
          <a:lstStyle>
            <a:lvl1pPr marL="0" marR="0" indent="0" algn="l" defTabSz="914400" rtl="0" eaLnBrk="1" fontAlgn="auto" latinLnBrk="0" hangingPunct="1">
              <a:lnSpc>
                <a:spcPct val="90000"/>
              </a:lnSpc>
              <a:spcBef>
                <a:spcPts val="0"/>
              </a:spcBef>
              <a:spcAft>
                <a:spcPts val="600"/>
              </a:spcAft>
              <a:buClrTx/>
              <a:buSzTx/>
              <a:buFontTx/>
              <a:buNone/>
              <a:tabLst/>
              <a:defRPr lang="en-GB" sz="3800" b="1" smtClean="0">
                <a:solidFill>
                  <a:srgbClr val="FF0000"/>
                </a:solidFill>
                <a:effectLst/>
              </a:defRPr>
            </a:lvl1pPr>
          </a:lstStyle>
          <a:p>
            <a:r>
              <a:rPr lang="pt-BR" b="1" err="1">
                <a:effectLst/>
                <a:latin typeface="Arial" panose="020B0604020202020204" pitchFamily="34" charset="0"/>
              </a:rPr>
              <a:t>Add</a:t>
            </a:r>
            <a:r>
              <a:rPr lang="pt-BR" b="1">
                <a:effectLst/>
                <a:latin typeface="Arial" panose="020B0604020202020204" pitchFamily="34" charset="0"/>
              </a:rPr>
              <a:t> </a:t>
            </a:r>
            <a:r>
              <a:rPr lang="pt-BR" b="1" err="1">
                <a:effectLst/>
                <a:latin typeface="Arial" panose="020B0604020202020204" pitchFamily="34" charset="0"/>
              </a:rPr>
              <a:t>an</a:t>
            </a:r>
            <a:r>
              <a:rPr lang="pt-BR" b="1">
                <a:effectLst/>
                <a:latin typeface="Arial" panose="020B0604020202020204" pitchFamily="34" charset="0"/>
              </a:rPr>
              <a:t> </a:t>
            </a:r>
            <a:r>
              <a:rPr lang="pt-BR" b="1" err="1">
                <a:effectLst/>
                <a:latin typeface="Arial" panose="020B0604020202020204" pitchFamily="34" charset="0"/>
              </a:rPr>
              <a:t>optional</a:t>
            </a:r>
            <a:r>
              <a:rPr lang="pt-BR" b="1">
                <a:effectLst/>
                <a:latin typeface="Arial" panose="020B0604020202020204" pitchFamily="34" charset="0"/>
              </a:rPr>
              <a:t> </a:t>
            </a:r>
            <a:r>
              <a:rPr lang="pt-BR" b="1" err="1">
                <a:effectLst/>
                <a:latin typeface="Arial" panose="020B0604020202020204" pitchFamily="34" charset="0"/>
              </a:rPr>
              <a:t>sub-chapter</a:t>
            </a:r>
            <a:r>
              <a:rPr lang="pt-BR" b="1">
                <a:effectLst/>
                <a:latin typeface="Arial" panose="020B0604020202020204" pitchFamily="34" charset="0"/>
              </a:rPr>
              <a:t> </a:t>
            </a:r>
            <a:r>
              <a:rPr lang="pt-BR" b="1" err="1">
                <a:effectLst/>
                <a:latin typeface="Arial" panose="020B0604020202020204" pitchFamily="34" charset="0"/>
              </a:rPr>
              <a:t>that</a:t>
            </a:r>
            <a:r>
              <a:rPr lang="pt-BR" b="1">
                <a:effectLst/>
                <a:latin typeface="Arial" panose="020B0604020202020204" pitchFamily="34" charset="0"/>
              </a:rPr>
              <a:t> </a:t>
            </a:r>
            <a:r>
              <a:rPr lang="pt-BR" b="1" err="1">
                <a:effectLst/>
                <a:latin typeface="Arial" panose="020B0604020202020204" pitchFamily="34" charset="0"/>
              </a:rPr>
              <a:t>supports</a:t>
            </a:r>
            <a:r>
              <a:rPr lang="pt-BR" b="1">
                <a:effectLst/>
                <a:latin typeface="Arial" panose="020B0604020202020204" pitchFamily="34" charset="0"/>
              </a:rPr>
              <a:t> </a:t>
            </a:r>
            <a:r>
              <a:rPr lang="pt-BR" b="1" err="1">
                <a:effectLst/>
                <a:latin typeface="Arial" panose="020B0604020202020204" pitchFamily="34" charset="0"/>
              </a:rPr>
              <a:t>the</a:t>
            </a:r>
            <a:r>
              <a:rPr lang="pt-BR" b="1">
                <a:effectLst/>
                <a:latin typeface="Arial" panose="020B0604020202020204" pitchFamily="34" charset="0"/>
              </a:rPr>
              <a:t> </a:t>
            </a:r>
            <a:r>
              <a:rPr lang="pt-BR" b="1" err="1">
                <a:effectLst/>
                <a:latin typeface="Arial" panose="020B0604020202020204" pitchFamily="34" charset="0"/>
              </a:rPr>
              <a:t>narrative</a:t>
            </a:r>
            <a:endParaRPr lang="pt-BR">
              <a:effectLst/>
              <a:latin typeface="Arial" panose="020B0604020202020204" pitchFamily="34" charset="0"/>
            </a:endParaRPr>
          </a:p>
        </p:txBody>
      </p:sp>
    </p:spTree>
    <p:extLst>
      <p:ext uri="{BB962C8B-B14F-4D97-AF65-F5344CB8AC3E}">
        <p14:creationId xmlns:p14="http://schemas.microsoft.com/office/powerpoint/2010/main" val="1120731212"/>
      </p:ext>
    </p:extLst>
  </p:cSld>
  <p:clrMapOvr>
    <a:masterClrMapping/>
  </p:clrMapOvr>
  <p:extLst>
    <p:ext uri="{DCECCB84-F9BA-43D5-87BE-67443E8EF086}">
      <p15:sldGuideLst xmlns:p15="http://schemas.microsoft.com/office/powerpoint/2012/main"/>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Only">
  <p:cSld name="1_Title Only">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381000" y="381000"/>
            <a:ext cx="2286000" cy="2216000"/>
          </a:xfrm>
          <a:prstGeom prst="rect">
            <a:avLst/>
          </a:prstGeom>
          <a:noFill/>
          <a:ln>
            <a:noFill/>
          </a:ln>
        </p:spPr>
        <p:txBody>
          <a:bodyPr spcFirstLastPara="1" wrap="square" lIns="0" tIns="0" rIns="0" bIns="0" anchor="t" anchorCtr="0">
            <a:noAutofit/>
          </a:bodyPr>
          <a:lstStyle>
            <a:lvl1pPr lvl="0" algn="l" rtl="0">
              <a:lnSpc>
                <a:spcPct val="90000"/>
              </a:lnSpc>
              <a:spcBef>
                <a:spcPts val="0"/>
              </a:spcBef>
              <a:spcAft>
                <a:spcPts val="0"/>
              </a:spcAft>
              <a:buClr>
                <a:schemeClr val="dk2"/>
              </a:buClr>
              <a:buSzPts val="1500"/>
              <a:buFont typeface="Arial"/>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Tree>
    <p:extLst>
      <p:ext uri="{BB962C8B-B14F-4D97-AF65-F5344CB8AC3E}">
        <p14:creationId xmlns:p14="http://schemas.microsoft.com/office/powerpoint/2010/main" val="89693005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Executive Summary">
    <p:bg>
      <p:bgPr>
        <a:solidFill>
          <a:schemeClr val="bg2"/>
        </a:solidFill>
        <a:effectLst/>
      </p:bgPr>
    </p:bg>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43F9F64B-940B-43E0-8291-E8A36A1AE55A}"/>
              </a:ext>
            </a:extLst>
          </p:cNvPr>
          <p:cNvSpPr>
            <a:spLocks noGrp="1"/>
          </p:cNvSpPr>
          <p:nvPr>
            <p:ph sz="quarter" idx="10"/>
          </p:nvPr>
        </p:nvSpPr>
        <p:spPr bwMode="gray">
          <a:xfrm>
            <a:off x="3428999" y="381001"/>
            <a:ext cx="8382001" cy="5715000"/>
          </a:xfrm>
          <a:prstGeom prst="rect">
            <a:avLst/>
          </a:prstGeom>
        </p:spPr>
        <p:txBody>
          <a:bodyPr/>
          <a:lstStyle>
            <a:lvl1pPr>
              <a:spcAft>
                <a:spcPts val="1800"/>
              </a:spcAft>
              <a:defRPr sz="1600" b="1">
                <a:solidFill>
                  <a:srgbClr val="FF0000"/>
                </a:solidFill>
              </a:defRPr>
            </a:lvl1pPr>
            <a:lvl2pPr marL="0" indent="0">
              <a:spcAft>
                <a:spcPts val="600"/>
              </a:spcAft>
              <a:buNone/>
              <a:defRPr/>
            </a:lvl2pPr>
            <a:lvl3pPr marL="177800" indent="-177800">
              <a:spcAft>
                <a:spcPts val="600"/>
              </a:spcAft>
              <a:buClr>
                <a:srgbClr val="000000"/>
              </a:buClr>
              <a:buSzPct val="100000"/>
              <a:buFont typeface="Arial" panose="020B0604020202020204" pitchFamily="34" charset="0"/>
              <a:buChar char="–"/>
              <a:defRPr/>
            </a:lvl3pPr>
            <a:lvl4pPr marL="359156" indent="-177800">
              <a:spcAft>
                <a:spcPts val="600"/>
              </a:spcAft>
              <a:buClr>
                <a:srgbClr val="000000"/>
              </a:buClr>
              <a:buSzPct val="100000"/>
              <a:buFont typeface="Arial" panose="020B0604020202020204" pitchFamily="34" charset="0"/>
              <a:buChar char="–"/>
              <a:defRPr/>
            </a:lvl4pPr>
            <a:lvl5pPr marL="538734" indent="-177800">
              <a:spcAft>
                <a:spcPts val="600"/>
              </a:spcAft>
              <a:buClr>
                <a:srgbClr val="000000"/>
              </a:buClr>
              <a:buSzPct val="100000"/>
              <a:buFont typeface="Arial" panose="020B0604020202020204" pitchFamily="34" charset="0"/>
              <a:buChar char="–"/>
              <a:defRPr/>
            </a:lvl5pPr>
          </a:lstStyle>
          <a:p>
            <a:pPr lvl="0"/>
            <a:r>
              <a:rPr lang="pt-BR" dirty="0"/>
              <a:t>Click </a:t>
            </a:r>
            <a:r>
              <a:rPr lang="pt-BR" dirty="0" err="1"/>
              <a:t>to</a:t>
            </a:r>
            <a:r>
              <a:rPr lang="pt-BR" dirty="0"/>
              <a:t> </a:t>
            </a:r>
            <a:r>
              <a:rPr lang="pt-BR" dirty="0" err="1"/>
              <a:t>edit</a:t>
            </a:r>
            <a:r>
              <a:rPr lang="pt-BR" dirty="0"/>
              <a:t> Master </a:t>
            </a:r>
            <a:r>
              <a:rPr lang="pt-BR" dirty="0" err="1"/>
              <a:t>text</a:t>
            </a:r>
            <a:r>
              <a:rPr lang="pt-BR" dirty="0"/>
              <a:t> </a:t>
            </a:r>
            <a:r>
              <a:rPr lang="pt-BR" dirty="0" err="1"/>
              <a:t>styles</a:t>
            </a:r>
            <a:endParaRPr lang="pt-BR" dirty="0"/>
          </a:p>
          <a:p>
            <a:pPr lvl="1"/>
            <a:r>
              <a:rPr lang="pt-BR" dirty="0" err="1"/>
              <a:t>Second</a:t>
            </a:r>
            <a:r>
              <a:rPr lang="pt-BR" dirty="0"/>
              <a:t> </a:t>
            </a:r>
            <a:r>
              <a:rPr lang="pt-BR" dirty="0" err="1"/>
              <a:t>level</a:t>
            </a:r>
            <a:endParaRPr lang="pt-BR" dirty="0"/>
          </a:p>
          <a:p>
            <a:pPr lvl="2"/>
            <a:r>
              <a:rPr lang="pt-BR" dirty="0" err="1"/>
              <a:t>Third</a:t>
            </a:r>
            <a:r>
              <a:rPr lang="pt-BR" dirty="0"/>
              <a:t> </a:t>
            </a:r>
            <a:r>
              <a:rPr lang="pt-BR" dirty="0" err="1"/>
              <a:t>level</a:t>
            </a:r>
            <a:endParaRPr lang="pt-BR" dirty="0"/>
          </a:p>
          <a:p>
            <a:pPr lvl="3"/>
            <a:r>
              <a:rPr lang="pt-BR" dirty="0" err="1"/>
              <a:t>Fourth</a:t>
            </a:r>
            <a:r>
              <a:rPr lang="pt-BR" dirty="0"/>
              <a:t> </a:t>
            </a:r>
            <a:r>
              <a:rPr lang="pt-BR" dirty="0" err="1"/>
              <a:t>level</a:t>
            </a:r>
            <a:endParaRPr lang="pt-BR" dirty="0"/>
          </a:p>
          <a:p>
            <a:pPr lvl="4"/>
            <a:r>
              <a:rPr lang="pt-BR" dirty="0" err="1"/>
              <a:t>Fifth</a:t>
            </a:r>
            <a:r>
              <a:rPr lang="pt-BR" dirty="0"/>
              <a:t> </a:t>
            </a:r>
            <a:r>
              <a:rPr lang="pt-BR" dirty="0" err="1"/>
              <a:t>level</a:t>
            </a:r>
            <a:endParaRPr lang="pt-BR" dirty="0"/>
          </a:p>
        </p:txBody>
      </p:sp>
      <p:sp>
        <p:nvSpPr>
          <p:cNvPr id="5" name="Title 4">
            <a:extLst>
              <a:ext uri="{FF2B5EF4-FFF2-40B4-BE49-F238E27FC236}">
                <a16:creationId xmlns:a16="http://schemas.microsoft.com/office/drawing/2014/main" id="{56F9B490-F790-4671-9748-99A165BDC8AF}"/>
              </a:ext>
            </a:extLst>
          </p:cNvPr>
          <p:cNvSpPr>
            <a:spLocks noGrp="1"/>
          </p:cNvSpPr>
          <p:nvPr>
            <p:ph type="title" hasCustomPrompt="1"/>
          </p:nvPr>
        </p:nvSpPr>
        <p:spPr bwMode="gray"/>
        <p:txBody>
          <a:bodyPr/>
          <a:lstStyle>
            <a:lvl1pPr>
              <a:defRPr/>
            </a:lvl1pPr>
          </a:lstStyle>
          <a:p>
            <a:r>
              <a:rPr lang="pt-BR"/>
              <a:t>Key </a:t>
            </a:r>
            <a:r>
              <a:rPr lang="pt-BR" err="1"/>
              <a:t>message</a:t>
            </a:r>
            <a:r>
              <a:rPr lang="pt-BR"/>
              <a:t>. </a:t>
            </a:r>
            <a:br>
              <a:rPr lang="pt-BR"/>
            </a:br>
            <a:r>
              <a:rPr lang="pt-BR" err="1"/>
              <a:t>If</a:t>
            </a:r>
            <a:r>
              <a:rPr lang="pt-BR"/>
              <a:t> </a:t>
            </a:r>
            <a:r>
              <a:rPr lang="pt-BR" err="1"/>
              <a:t>the</a:t>
            </a:r>
            <a:r>
              <a:rPr lang="pt-BR"/>
              <a:t> </a:t>
            </a:r>
            <a:r>
              <a:rPr lang="pt-BR" err="1"/>
              <a:t>audience</a:t>
            </a:r>
            <a:r>
              <a:rPr lang="pt-BR"/>
              <a:t> </a:t>
            </a:r>
            <a:r>
              <a:rPr lang="pt-BR" err="1"/>
              <a:t>reads</a:t>
            </a:r>
            <a:r>
              <a:rPr lang="pt-BR"/>
              <a:t> </a:t>
            </a:r>
            <a:r>
              <a:rPr lang="pt-BR" err="1"/>
              <a:t>just</a:t>
            </a:r>
            <a:r>
              <a:rPr lang="pt-BR"/>
              <a:t> </a:t>
            </a:r>
            <a:r>
              <a:rPr lang="pt-BR" err="1"/>
              <a:t>this</a:t>
            </a:r>
            <a:r>
              <a:rPr lang="pt-BR"/>
              <a:t>, it </a:t>
            </a:r>
            <a:r>
              <a:rPr lang="pt-BR" err="1"/>
              <a:t>will</a:t>
            </a:r>
            <a:r>
              <a:rPr lang="pt-BR"/>
              <a:t> </a:t>
            </a:r>
            <a:r>
              <a:rPr lang="pt-BR" err="1"/>
              <a:t>be</a:t>
            </a:r>
            <a:r>
              <a:rPr lang="pt-BR"/>
              <a:t> </a:t>
            </a:r>
            <a:r>
              <a:rPr lang="pt-BR" err="1"/>
              <a:t>enough</a:t>
            </a:r>
            <a:r>
              <a:rPr lang="pt-BR"/>
              <a:t>. Make </a:t>
            </a:r>
            <a:r>
              <a:rPr lang="pt-BR" err="1"/>
              <a:t>every</a:t>
            </a:r>
            <a:r>
              <a:rPr lang="pt-BR"/>
              <a:t> word </a:t>
            </a:r>
            <a:r>
              <a:rPr lang="pt-BR" err="1"/>
              <a:t>count</a:t>
            </a:r>
            <a:r>
              <a:rPr lang="pt-BR"/>
              <a:t>. Say it like </a:t>
            </a:r>
            <a:r>
              <a:rPr lang="pt-BR" err="1"/>
              <a:t>you</a:t>
            </a:r>
            <a:r>
              <a:rPr lang="pt-BR"/>
              <a:t> </a:t>
            </a:r>
            <a:r>
              <a:rPr lang="pt-BR" err="1"/>
              <a:t>would</a:t>
            </a:r>
            <a:r>
              <a:rPr lang="pt-BR"/>
              <a:t> in </a:t>
            </a:r>
            <a:r>
              <a:rPr lang="pt-BR" err="1"/>
              <a:t>the</a:t>
            </a:r>
            <a:r>
              <a:rPr lang="pt-BR"/>
              <a:t> </a:t>
            </a:r>
            <a:r>
              <a:rPr lang="pt-BR" err="1"/>
              <a:t>room</a:t>
            </a:r>
            <a:r>
              <a:rPr lang="pt-BR"/>
              <a:t>.</a:t>
            </a:r>
          </a:p>
        </p:txBody>
      </p:sp>
    </p:spTree>
    <p:extLst>
      <p:ext uri="{BB962C8B-B14F-4D97-AF65-F5344CB8AC3E}">
        <p14:creationId xmlns:p14="http://schemas.microsoft.com/office/powerpoint/2010/main" val="3683994107"/>
      </p:ext>
    </p:extLst>
  </p:cSld>
  <p:clrMapOvr>
    <a:masterClrMapping/>
  </p:clrMapOvr>
  <p:extLst>
    <p:ext uri="{DCECCB84-F9BA-43D5-87BE-67443E8EF086}">
      <p15:sldGuideLst xmlns:p15="http://schemas.microsoft.com/office/powerpoint/2012/main"/>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ntents Slide">
    <p:bg>
      <p:bgPr>
        <a:solidFill>
          <a:schemeClr val="bg1"/>
        </a:solidFill>
        <a:effectLst/>
      </p:bgPr>
    </p:bg>
    <p:spTree>
      <p:nvGrpSpPr>
        <p:cNvPr id="1" name=""/>
        <p:cNvGrpSpPr/>
        <p:nvPr/>
      </p:nvGrpSpPr>
      <p:grpSpPr>
        <a:xfrm>
          <a:off x="0" y="0"/>
          <a:ext cx="0" cy="0"/>
          <a:chOff x="0" y="0"/>
          <a:chExt cx="0" cy="0"/>
        </a:xfrm>
      </p:grpSpPr>
      <p:sp>
        <p:nvSpPr>
          <p:cNvPr id="9" name="Text Placeholder 4">
            <a:extLst>
              <a:ext uri="{FF2B5EF4-FFF2-40B4-BE49-F238E27FC236}">
                <a16:creationId xmlns:a16="http://schemas.microsoft.com/office/drawing/2014/main" id="{FCAA8CDD-85D5-455D-B49F-664C57426048}"/>
              </a:ext>
            </a:extLst>
          </p:cNvPr>
          <p:cNvSpPr>
            <a:spLocks noGrp="1"/>
          </p:cNvSpPr>
          <p:nvPr>
            <p:ph type="body" sz="quarter" idx="10" hasCustomPrompt="1"/>
          </p:nvPr>
        </p:nvSpPr>
        <p:spPr bwMode="gray">
          <a:xfrm>
            <a:off x="376237" y="381000"/>
            <a:ext cx="11434763" cy="5335587"/>
          </a:xfrm>
          <a:prstGeom prst="rect">
            <a:avLst/>
          </a:prstGeom>
        </p:spPr>
        <p:txBody>
          <a:bodyPr/>
          <a:lstStyle>
            <a:lvl1pPr marL="723900" marR="0" indent="-723900" algn="l" defTabSz="914400" rtl="0" eaLnBrk="1" fontAlgn="auto" latinLnBrk="0" hangingPunct="1">
              <a:lnSpc>
                <a:spcPct val="90000"/>
              </a:lnSpc>
              <a:spcBef>
                <a:spcPts val="900"/>
              </a:spcBef>
              <a:spcAft>
                <a:spcPts val="0"/>
              </a:spcAft>
              <a:buClrTx/>
              <a:buSzTx/>
              <a:buFont typeface="+mj-lt"/>
              <a:buAutoNum type="arabicPeriod"/>
              <a:tabLst/>
              <a:defRPr sz="3800" b="1">
                <a:solidFill>
                  <a:srgbClr val="FF0000"/>
                </a:solidFill>
              </a:defRPr>
            </a:lvl1pPr>
            <a:lvl2pPr marL="955675" indent="-954088">
              <a:spcBef>
                <a:spcPts val="0"/>
              </a:spcBef>
              <a:spcAft>
                <a:spcPts val="0"/>
              </a:spcAft>
              <a:buFont typeface="+mj-lt"/>
              <a:buAutoNum type="arabicPeriod"/>
              <a:tabLst/>
              <a:defRPr sz="6000" b="1">
                <a:solidFill>
                  <a:schemeClr val="tx2"/>
                </a:solidFill>
              </a:defRPr>
            </a:lvl2pPr>
            <a:lvl3pPr marL="955675" indent="-954088">
              <a:spcBef>
                <a:spcPts val="0"/>
              </a:spcBef>
              <a:spcAft>
                <a:spcPts val="0"/>
              </a:spcAft>
              <a:buFont typeface="+mj-lt"/>
              <a:buAutoNum type="arabicPeriod"/>
              <a:tabLst/>
              <a:defRPr sz="6000" b="1">
                <a:solidFill>
                  <a:schemeClr val="tx2"/>
                </a:solidFill>
              </a:defRPr>
            </a:lvl3pPr>
            <a:lvl4pPr marL="955675" indent="-954088">
              <a:spcBef>
                <a:spcPts val="0"/>
              </a:spcBef>
              <a:spcAft>
                <a:spcPts val="0"/>
              </a:spcAft>
              <a:buFont typeface="+mj-lt"/>
              <a:buAutoNum type="arabicPeriod"/>
              <a:tabLst/>
              <a:defRPr sz="6000" b="1">
                <a:solidFill>
                  <a:schemeClr val="tx2"/>
                </a:solidFill>
              </a:defRPr>
            </a:lvl4pPr>
            <a:lvl5pPr marL="955675" indent="-954088">
              <a:spcBef>
                <a:spcPts val="0"/>
              </a:spcBef>
              <a:spcAft>
                <a:spcPts val="0"/>
              </a:spcAft>
              <a:buFont typeface="+mj-lt"/>
              <a:buAutoNum type="arabicPeriod"/>
              <a:tabLst/>
              <a:defRPr sz="6000" b="1">
                <a:solidFill>
                  <a:schemeClr val="tx2"/>
                </a:solidFill>
              </a:defRPr>
            </a:lvl5pPr>
          </a:lstStyle>
          <a:p>
            <a:pPr lvl="0"/>
            <a:r>
              <a:rPr lang="pt-BR" dirty="0" err="1"/>
              <a:t>Chapter</a:t>
            </a:r>
            <a:r>
              <a:rPr lang="pt-BR" dirty="0"/>
              <a:t> </a:t>
            </a:r>
            <a:r>
              <a:rPr lang="pt-BR" dirty="0" err="1"/>
              <a:t>heading</a:t>
            </a:r>
            <a:endParaRPr lang="pt-BR" dirty="0"/>
          </a:p>
        </p:txBody>
      </p:sp>
    </p:spTree>
    <p:extLst>
      <p:ext uri="{BB962C8B-B14F-4D97-AF65-F5344CB8AC3E}">
        <p14:creationId xmlns:p14="http://schemas.microsoft.com/office/powerpoint/2010/main" val="3922561248"/>
      </p:ext>
    </p:extLst>
  </p:cSld>
  <p:clrMapOvr>
    <a:masterClrMapping/>
  </p:clrMapOvr>
  <p:extLst>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ub-Chapter">
    <p:bg>
      <p:bgPr>
        <a:solidFill>
          <a:schemeClr val="bg1"/>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8A7080B1-814D-4356-94DB-71BD7ED1BF88}"/>
              </a:ext>
            </a:extLst>
          </p:cNvPr>
          <p:cNvGraphicFramePr>
            <a:graphicFrameLocks noChangeAspect="1"/>
          </p:cNvGraphicFramePr>
          <p:nvPr userDrawn="1">
            <p:custDataLst>
              <p:tags r:id="rId1"/>
            </p:custDataLst>
            <p:extLst>
              <p:ext uri="{D42A27DB-BD31-4B8C-83A1-F6EECF244321}">
                <p14:modId xmlns:p14="http://schemas.microsoft.com/office/powerpoint/2010/main" val="72803887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592" imgH="591" progId="TCLayout.ActiveDocument.1">
                  <p:embed/>
                </p:oleObj>
              </mc:Choice>
              <mc:Fallback>
                <p:oleObj name="think-cell Slide" r:id="rId4" imgW="592" imgH="591" progId="TCLayout.ActiveDocument.1">
                  <p:embed/>
                  <p:pic>
                    <p:nvPicPr>
                      <p:cNvPr id="4" name="Object 3" hidden="1">
                        <a:extLst>
                          <a:ext uri="{FF2B5EF4-FFF2-40B4-BE49-F238E27FC236}">
                            <a16:creationId xmlns:a16="http://schemas.microsoft.com/office/drawing/2014/main" id="{8A7080B1-814D-4356-94DB-71BD7ED1BF88}"/>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16BD8039-0BD3-4061-81FD-CF887F58DFE1}"/>
              </a:ext>
            </a:extLst>
          </p:cNvPr>
          <p:cNvSpPr/>
          <p:nvPr userDrawn="1">
            <p:custDataLst>
              <p:tags r:id="rId2"/>
            </p:custDataLst>
          </p:nvPr>
        </p:nvSpPr>
        <p:spPr>
          <a:xfrm>
            <a:off x="0" y="0"/>
            <a:ext cx="158750" cy="1587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t" anchorCtr="0">
            <a:noAutofit/>
          </a:bodyPr>
          <a:lstStyle/>
          <a:p>
            <a:pPr marL="0" lvl="0" indent="0" algn="l">
              <a:lnSpc>
                <a:spcPct val="90000"/>
              </a:lnSpc>
            </a:pPr>
            <a:endParaRPr lang="pt-BR" sz="3800" b="1" i="0" baseline="0">
              <a:solidFill>
                <a:schemeClr val="tx1"/>
              </a:solidFill>
              <a:latin typeface="Arial" panose="020B0604020202020204" pitchFamily="34" charset="0"/>
              <a:ea typeface="+mj-ea"/>
              <a:cs typeface="+mj-cs"/>
              <a:sym typeface="Arial" panose="020B0604020202020204" pitchFamily="34" charset="0"/>
            </a:endParaRPr>
          </a:p>
        </p:txBody>
      </p:sp>
      <p:sp>
        <p:nvSpPr>
          <p:cNvPr id="2" name="Title 1">
            <a:extLst>
              <a:ext uri="{FF2B5EF4-FFF2-40B4-BE49-F238E27FC236}">
                <a16:creationId xmlns:a16="http://schemas.microsoft.com/office/drawing/2014/main" id="{011E03C1-D400-8046-89BB-D260E3A84477}"/>
              </a:ext>
            </a:extLst>
          </p:cNvPr>
          <p:cNvSpPr>
            <a:spLocks noGrp="1"/>
          </p:cNvSpPr>
          <p:nvPr>
            <p:ph type="title" hasCustomPrompt="1"/>
          </p:nvPr>
        </p:nvSpPr>
        <p:spPr bwMode="gray">
          <a:xfrm>
            <a:off x="381001" y="381000"/>
            <a:ext cx="5334000" cy="2670175"/>
          </a:xfrm>
        </p:spPr>
        <p:txBody>
          <a:bodyPr>
            <a:noAutofit/>
          </a:bodyPr>
          <a:lstStyle>
            <a:lvl1pPr marL="0" marR="0" indent="0" algn="l" defTabSz="914400" rtl="0" eaLnBrk="1" fontAlgn="auto" latinLnBrk="0" hangingPunct="1">
              <a:lnSpc>
                <a:spcPct val="90000"/>
              </a:lnSpc>
              <a:spcBef>
                <a:spcPts val="0"/>
              </a:spcBef>
              <a:spcAft>
                <a:spcPts val="600"/>
              </a:spcAft>
              <a:buClrTx/>
              <a:buSzTx/>
              <a:buFontTx/>
              <a:buNone/>
              <a:tabLst/>
              <a:defRPr lang="en-GB" sz="3800" b="1" smtClean="0">
                <a:ln>
                  <a:noFill/>
                </a:ln>
                <a:solidFill>
                  <a:srgbClr val="FF0000"/>
                </a:solidFill>
                <a:effectLst/>
              </a:defRPr>
            </a:lvl1pPr>
          </a:lstStyle>
          <a:p>
            <a:r>
              <a:rPr lang="pt-BR" b="1" err="1">
                <a:effectLst/>
                <a:latin typeface="Arial" panose="020B0604020202020204" pitchFamily="34" charset="0"/>
              </a:rPr>
              <a:t>Add</a:t>
            </a:r>
            <a:r>
              <a:rPr lang="pt-BR" b="1">
                <a:effectLst/>
                <a:latin typeface="Arial" panose="020B0604020202020204" pitchFamily="34" charset="0"/>
              </a:rPr>
              <a:t> </a:t>
            </a:r>
            <a:r>
              <a:rPr lang="pt-BR" b="1" err="1">
                <a:effectLst/>
                <a:latin typeface="Arial" panose="020B0604020202020204" pitchFamily="34" charset="0"/>
              </a:rPr>
              <a:t>an</a:t>
            </a:r>
            <a:r>
              <a:rPr lang="pt-BR" b="1">
                <a:effectLst/>
                <a:latin typeface="Arial" panose="020B0604020202020204" pitchFamily="34" charset="0"/>
              </a:rPr>
              <a:t> </a:t>
            </a:r>
            <a:r>
              <a:rPr lang="pt-BR" b="1" err="1">
                <a:effectLst/>
                <a:latin typeface="Arial" panose="020B0604020202020204" pitchFamily="34" charset="0"/>
              </a:rPr>
              <a:t>optional</a:t>
            </a:r>
            <a:r>
              <a:rPr lang="pt-BR" b="1">
                <a:effectLst/>
                <a:latin typeface="Arial" panose="020B0604020202020204" pitchFamily="34" charset="0"/>
              </a:rPr>
              <a:t> </a:t>
            </a:r>
            <a:r>
              <a:rPr lang="pt-BR" b="1" err="1">
                <a:effectLst/>
                <a:latin typeface="Arial" panose="020B0604020202020204" pitchFamily="34" charset="0"/>
              </a:rPr>
              <a:t>sub-chapter</a:t>
            </a:r>
            <a:r>
              <a:rPr lang="pt-BR" b="1">
                <a:effectLst/>
                <a:latin typeface="Arial" panose="020B0604020202020204" pitchFamily="34" charset="0"/>
              </a:rPr>
              <a:t> </a:t>
            </a:r>
            <a:r>
              <a:rPr lang="pt-BR" b="1" err="1">
                <a:effectLst/>
                <a:latin typeface="Arial" panose="020B0604020202020204" pitchFamily="34" charset="0"/>
              </a:rPr>
              <a:t>that</a:t>
            </a:r>
            <a:r>
              <a:rPr lang="pt-BR" b="1">
                <a:effectLst/>
                <a:latin typeface="Arial" panose="020B0604020202020204" pitchFamily="34" charset="0"/>
              </a:rPr>
              <a:t> </a:t>
            </a:r>
            <a:r>
              <a:rPr lang="pt-BR" b="1" err="1">
                <a:effectLst/>
                <a:latin typeface="Arial" panose="020B0604020202020204" pitchFamily="34" charset="0"/>
              </a:rPr>
              <a:t>supports</a:t>
            </a:r>
            <a:r>
              <a:rPr lang="pt-BR" b="1">
                <a:effectLst/>
                <a:latin typeface="Arial" panose="020B0604020202020204" pitchFamily="34" charset="0"/>
              </a:rPr>
              <a:t> </a:t>
            </a:r>
            <a:r>
              <a:rPr lang="pt-BR" b="1" err="1">
                <a:effectLst/>
                <a:latin typeface="Arial" panose="020B0604020202020204" pitchFamily="34" charset="0"/>
              </a:rPr>
              <a:t>the</a:t>
            </a:r>
            <a:r>
              <a:rPr lang="pt-BR" b="1">
                <a:effectLst/>
                <a:latin typeface="Arial" panose="020B0604020202020204" pitchFamily="34" charset="0"/>
              </a:rPr>
              <a:t> </a:t>
            </a:r>
            <a:r>
              <a:rPr lang="pt-BR" b="1" err="1">
                <a:effectLst/>
                <a:latin typeface="Arial" panose="020B0604020202020204" pitchFamily="34" charset="0"/>
              </a:rPr>
              <a:t>narrative</a:t>
            </a:r>
            <a:endParaRPr lang="pt-BR">
              <a:effectLst/>
              <a:latin typeface="Arial" panose="020B0604020202020204" pitchFamily="34" charset="0"/>
            </a:endParaRPr>
          </a:p>
        </p:txBody>
      </p:sp>
    </p:spTree>
    <p:extLst>
      <p:ext uri="{BB962C8B-B14F-4D97-AF65-F5344CB8AC3E}">
        <p14:creationId xmlns:p14="http://schemas.microsoft.com/office/powerpoint/2010/main" val="1580152767"/>
      </p:ext>
    </p:extLst>
  </p:cSld>
  <p:clrMapOvr>
    <a:masterClrMapping/>
  </p:clrMapOvr>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18446ED1-B935-40E1-9636-4DD03C1D7CE5}"/>
              </a:ext>
            </a:extLst>
          </p:cNvPr>
          <p:cNvGraphicFramePr>
            <a:graphicFrameLocks noChangeAspect="1"/>
          </p:cNvGraphicFramePr>
          <p:nvPr userDrawn="1">
            <p:custDataLst>
              <p:tags r:id="rId1"/>
            </p:custDataLst>
            <p:extLst>
              <p:ext uri="{D42A27DB-BD31-4B8C-83A1-F6EECF244321}">
                <p14:modId xmlns:p14="http://schemas.microsoft.com/office/powerpoint/2010/main" val="276406296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73" imgH="473" progId="TCLayout.ActiveDocument.1">
                  <p:embed/>
                </p:oleObj>
              </mc:Choice>
              <mc:Fallback>
                <p:oleObj name="think-cell Slide" r:id="rId4" imgW="473" imgH="473" progId="TCLayout.ActiveDocument.1">
                  <p:embed/>
                  <p:pic>
                    <p:nvPicPr>
                      <p:cNvPr id="3" name="Object 2" hidden="1">
                        <a:extLst>
                          <a:ext uri="{FF2B5EF4-FFF2-40B4-BE49-F238E27FC236}">
                            <a16:creationId xmlns:a16="http://schemas.microsoft.com/office/drawing/2014/main" id="{18446ED1-B935-40E1-9636-4DD03C1D7CE5}"/>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C324F1CC-BBCD-4AD6-9A7C-137FEFA779A3}"/>
              </a:ext>
            </a:extLst>
          </p:cNvPr>
          <p:cNvSpPr/>
          <p:nvPr userDrawn="1">
            <p:custDataLst>
              <p:tags r:id="rId2"/>
            </p:custDataLst>
          </p:nvPr>
        </p:nvSpPr>
        <p:spPr>
          <a:xfrm>
            <a:off x="0" y="0"/>
            <a:ext cx="158750" cy="1587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t" anchorCtr="0">
            <a:noAutofit/>
          </a:bodyPr>
          <a:lstStyle/>
          <a:p>
            <a:pPr marL="0" lvl="0" indent="0" algn="l">
              <a:lnSpc>
                <a:spcPct val="90000"/>
              </a:lnSpc>
            </a:pPr>
            <a:endParaRPr lang="pt-BR" sz="2000" b="1" i="0" baseline="0">
              <a:solidFill>
                <a:schemeClr val="tx1"/>
              </a:solidFill>
              <a:latin typeface="Arial" panose="020B0604020202020204" pitchFamily="34" charset="0"/>
              <a:ea typeface="+mj-ea"/>
              <a:cs typeface="+mj-cs"/>
              <a:sym typeface="Arial" panose="020B0604020202020204" pitchFamily="34" charset="0"/>
            </a:endParaRPr>
          </a:p>
        </p:txBody>
      </p:sp>
      <p:sp>
        <p:nvSpPr>
          <p:cNvPr id="6" name="Title 5">
            <a:extLst>
              <a:ext uri="{FF2B5EF4-FFF2-40B4-BE49-F238E27FC236}">
                <a16:creationId xmlns:a16="http://schemas.microsoft.com/office/drawing/2014/main" id="{1AE1E5AF-43EF-49CD-A70B-FBA2BCAA3FE6}"/>
              </a:ext>
            </a:extLst>
          </p:cNvPr>
          <p:cNvSpPr>
            <a:spLocks noGrp="1"/>
          </p:cNvSpPr>
          <p:nvPr>
            <p:ph type="title" hasCustomPrompt="1"/>
          </p:nvPr>
        </p:nvSpPr>
        <p:spPr bwMode="gray">
          <a:xfrm>
            <a:off x="381000" y="381000"/>
            <a:ext cx="2286000" cy="2215991"/>
          </a:xfrm>
        </p:spPr>
        <p:txBody>
          <a:bodyPr/>
          <a:lstStyle>
            <a:lvl1pPr>
              <a:defRPr/>
            </a:lvl1pPr>
          </a:lstStyle>
          <a:p>
            <a:r>
              <a:rPr lang="pt-BR"/>
              <a:t>Key </a:t>
            </a:r>
            <a:r>
              <a:rPr lang="pt-BR" err="1"/>
              <a:t>message</a:t>
            </a:r>
            <a:r>
              <a:rPr lang="pt-BR"/>
              <a:t>. </a:t>
            </a:r>
            <a:br>
              <a:rPr lang="pt-BR"/>
            </a:br>
            <a:r>
              <a:rPr lang="pt-BR" err="1"/>
              <a:t>If</a:t>
            </a:r>
            <a:r>
              <a:rPr lang="pt-BR"/>
              <a:t> </a:t>
            </a:r>
            <a:r>
              <a:rPr lang="pt-BR" err="1"/>
              <a:t>the</a:t>
            </a:r>
            <a:r>
              <a:rPr lang="pt-BR"/>
              <a:t> </a:t>
            </a:r>
            <a:r>
              <a:rPr lang="pt-BR" err="1"/>
              <a:t>audience</a:t>
            </a:r>
            <a:r>
              <a:rPr lang="pt-BR"/>
              <a:t> </a:t>
            </a:r>
            <a:r>
              <a:rPr lang="pt-BR" err="1"/>
              <a:t>reads</a:t>
            </a:r>
            <a:r>
              <a:rPr lang="pt-BR"/>
              <a:t> </a:t>
            </a:r>
            <a:r>
              <a:rPr lang="pt-BR" err="1"/>
              <a:t>just</a:t>
            </a:r>
            <a:r>
              <a:rPr lang="pt-BR"/>
              <a:t> </a:t>
            </a:r>
            <a:r>
              <a:rPr lang="pt-BR" err="1"/>
              <a:t>this</a:t>
            </a:r>
            <a:r>
              <a:rPr lang="pt-BR"/>
              <a:t>, it </a:t>
            </a:r>
            <a:r>
              <a:rPr lang="pt-BR" err="1"/>
              <a:t>will</a:t>
            </a:r>
            <a:r>
              <a:rPr lang="pt-BR"/>
              <a:t> </a:t>
            </a:r>
            <a:r>
              <a:rPr lang="pt-BR" err="1"/>
              <a:t>be</a:t>
            </a:r>
            <a:r>
              <a:rPr lang="pt-BR"/>
              <a:t> </a:t>
            </a:r>
            <a:r>
              <a:rPr lang="pt-BR" err="1"/>
              <a:t>enough</a:t>
            </a:r>
            <a:r>
              <a:rPr lang="pt-BR"/>
              <a:t>. Make </a:t>
            </a:r>
            <a:r>
              <a:rPr lang="pt-BR" err="1"/>
              <a:t>every</a:t>
            </a:r>
            <a:r>
              <a:rPr lang="pt-BR"/>
              <a:t> word </a:t>
            </a:r>
            <a:r>
              <a:rPr lang="pt-BR" err="1"/>
              <a:t>count</a:t>
            </a:r>
            <a:r>
              <a:rPr lang="pt-BR"/>
              <a:t>. Say it like </a:t>
            </a:r>
            <a:r>
              <a:rPr lang="pt-BR" err="1"/>
              <a:t>you</a:t>
            </a:r>
            <a:r>
              <a:rPr lang="pt-BR"/>
              <a:t> </a:t>
            </a:r>
            <a:r>
              <a:rPr lang="pt-BR" err="1"/>
              <a:t>would</a:t>
            </a:r>
            <a:r>
              <a:rPr lang="pt-BR"/>
              <a:t> in </a:t>
            </a:r>
            <a:r>
              <a:rPr lang="pt-BR" err="1"/>
              <a:t>the</a:t>
            </a:r>
            <a:r>
              <a:rPr lang="pt-BR"/>
              <a:t> </a:t>
            </a:r>
            <a:r>
              <a:rPr lang="pt-BR" err="1"/>
              <a:t>room</a:t>
            </a:r>
            <a:r>
              <a:rPr lang="pt-BR"/>
              <a:t>.</a:t>
            </a:r>
          </a:p>
        </p:txBody>
      </p:sp>
    </p:spTree>
    <p:extLst>
      <p:ext uri="{BB962C8B-B14F-4D97-AF65-F5344CB8AC3E}">
        <p14:creationId xmlns:p14="http://schemas.microsoft.com/office/powerpoint/2010/main" val="1379743005"/>
      </p:ext>
    </p:extLst>
  </p:cSld>
  <p:clrMapOvr>
    <a:masterClrMapping/>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pli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2A699C7-7B2A-FE48-B204-2A35A8621D62}"/>
              </a:ext>
            </a:extLst>
          </p:cNvPr>
          <p:cNvSpPr/>
          <p:nvPr userDrawn="1"/>
        </p:nvSpPr>
        <p:spPr bwMode="gray">
          <a:xfrm>
            <a:off x="2855914" y="-1587"/>
            <a:ext cx="3240086"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90000"/>
              </a:lnSpc>
              <a:spcBef>
                <a:spcPts val="0"/>
              </a:spcBef>
              <a:spcAft>
                <a:spcPts val="600"/>
              </a:spcAft>
              <a:buClrTx/>
              <a:buSzTx/>
              <a:buFontTx/>
              <a:buNone/>
              <a:tabLst/>
              <a:defRPr/>
            </a:pPr>
            <a:endParaRPr kumimoji="0" lang="pt-BR"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 name="Title 1">
            <a:extLst>
              <a:ext uri="{FF2B5EF4-FFF2-40B4-BE49-F238E27FC236}">
                <a16:creationId xmlns:a16="http://schemas.microsoft.com/office/drawing/2014/main" id="{E8B7CCCB-F6CD-F24D-9CF5-FE9F81B12F9C}"/>
              </a:ext>
            </a:extLst>
          </p:cNvPr>
          <p:cNvSpPr>
            <a:spLocks noGrp="1"/>
          </p:cNvSpPr>
          <p:nvPr>
            <p:ph type="title" hasCustomPrompt="1"/>
          </p:nvPr>
        </p:nvSpPr>
        <p:spPr bwMode="gray">
          <a:xfrm>
            <a:off x="381001" y="381000"/>
            <a:ext cx="5334000" cy="830997"/>
          </a:xfrm>
        </p:spPr>
        <p:txBody>
          <a:bodyPr wrap="square" lIns="0" tIns="0" rIns="0" bIns="0" anchorCtr="0">
            <a:spAutoFit/>
          </a:bodyPr>
          <a:lstStyle>
            <a:lvl1pPr>
              <a:defRPr/>
            </a:lvl1pPr>
          </a:lstStyle>
          <a:p>
            <a:r>
              <a:rPr lang="pt-BR"/>
              <a:t>Key </a:t>
            </a:r>
            <a:r>
              <a:rPr lang="pt-BR" err="1"/>
              <a:t>message</a:t>
            </a:r>
            <a:r>
              <a:rPr lang="pt-BR"/>
              <a:t>. </a:t>
            </a:r>
            <a:r>
              <a:rPr lang="pt-BR" err="1"/>
              <a:t>If</a:t>
            </a:r>
            <a:r>
              <a:rPr lang="pt-BR"/>
              <a:t> </a:t>
            </a:r>
            <a:r>
              <a:rPr lang="pt-BR" err="1"/>
              <a:t>the</a:t>
            </a:r>
            <a:r>
              <a:rPr lang="pt-BR"/>
              <a:t> </a:t>
            </a:r>
            <a:r>
              <a:rPr lang="pt-BR" err="1"/>
              <a:t>audience</a:t>
            </a:r>
            <a:r>
              <a:rPr lang="pt-BR"/>
              <a:t> </a:t>
            </a:r>
            <a:r>
              <a:rPr lang="pt-BR" err="1"/>
              <a:t>reads</a:t>
            </a:r>
            <a:r>
              <a:rPr lang="pt-BR"/>
              <a:t> </a:t>
            </a:r>
            <a:r>
              <a:rPr lang="pt-BR" err="1"/>
              <a:t>just</a:t>
            </a:r>
            <a:r>
              <a:rPr lang="pt-BR"/>
              <a:t> </a:t>
            </a:r>
            <a:r>
              <a:rPr lang="pt-BR" err="1"/>
              <a:t>this</a:t>
            </a:r>
            <a:r>
              <a:rPr lang="pt-BR"/>
              <a:t>, it </a:t>
            </a:r>
            <a:r>
              <a:rPr lang="pt-BR" err="1"/>
              <a:t>will</a:t>
            </a:r>
            <a:r>
              <a:rPr lang="pt-BR"/>
              <a:t> </a:t>
            </a:r>
            <a:r>
              <a:rPr lang="pt-BR" err="1"/>
              <a:t>be</a:t>
            </a:r>
            <a:r>
              <a:rPr lang="pt-BR"/>
              <a:t> </a:t>
            </a:r>
            <a:r>
              <a:rPr lang="pt-BR" err="1"/>
              <a:t>enough</a:t>
            </a:r>
            <a:r>
              <a:rPr lang="pt-BR"/>
              <a:t>. Make </a:t>
            </a:r>
            <a:r>
              <a:rPr lang="pt-BR" err="1"/>
              <a:t>every</a:t>
            </a:r>
            <a:r>
              <a:rPr lang="pt-BR"/>
              <a:t> word </a:t>
            </a:r>
            <a:r>
              <a:rPr lang="pt-BR" err="1"/>
              <a:t>count</a:t>
            </a:r>
            <a:r>
              <a:rPr lang="pt-BR"/>
              <a:t>. Say it like </a:t>
            </a:r>
            <a:r>
              <a:rPr lang="pt-BR" err="1"/>
              <a:t>you</a:t>
            </a:r>
            <a:r>
              <a:rPr lang="pt-BR"/>
              <a:t> </a:t>
            </a:r>
            <a:r>
              <a:rPr lang="pt-BR" err="1"/>
              <a:t>would</a:t>
            </a:r>
            <a:r>
              <a:rPr lang="pt-BR"/>
              <a:t> in </a:t>
            </a:r>
            <a:r>
              <a:rPr lang="pt-BR" err="1"/>
              <a:t>the</a:t>
            </a:r>
            <a:r>
              <a:rPr lang="pt-BR"/>
              <a:t> </a:t>
            </a:r>
            <a:r>
              <a:rPr lang="pt-BR" err="1"/>
              <a:t>room</a:t>
            </a:r>
            <a:r>
              <a:rPr lang="pt-BR"/>
              <a:t>.</a:t>
            </a:r>
          </a:p>
        </p:txBody>
      </p:sp>
    </p:spTree>
    <p:extLst>
      <p:ext uri="{BB962C8B-B14F-4D97-AF65-F5344CB8AC3E}">
        <p14:creationId xmlns:p14="http://schemas.microsoft.com/office/powerpoint/2010/main" val="496478476"/>
      </p:ext>
    </p:extLst>
  </p:cSld>
  <p:clrMapOvr>
    <a:masterClrMapping/>
  </p:clrMapOvr>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2A699C7-7B2A-FE48-B204-2A35A8621D62}"/>
              </a:ext>
            </a:extLst>
          </p:cNvPr>
          <p:cNvSpPr/>
          <p:nvPr userDrawn="1"/>
        </p:nvSpPr>
        <p:spPr bwMode="gray">
          <a:xfrm>
            <a:off x="2855914" y="-1587"/>
            <a:ext cx="3240086"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90000"/>
              </a:lnSpc>
              <a:spcBef>
                <a:spcPts val="0"/>
              </a:spcBef>
              <a:spcAft>
                <a:spcPts val="600"/>
              </a:spcAft>
              <a:buClrTx/>
              <a:buSzTx/>
              <a:buFontTx/>
              <a:buNone/>
              <a:tabLst/>
              <a:defRPr/>
            </a:pPr>
            <a:endParaRPr kumimoji="0" lang="pt-BR"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 name="Title 1">
            <a:extLst>
              <a:ext uri="{FF2B5EF4-FFF2-40B4-BE49-F238E27FC236}">
                <a16:creationId xmlns:a16="http://schemas.microsoft.com/office/drawing/2014/main" id="{E8B7CCCB-F6CD-F24D-9CF5-FE9F81B12F9C}"/>
              </a:ext>
            </a:extLst>
          </p:cNvPr>
          <p:cNvSpPr>
            <a:spLocks noGrp="1"/>
          </p:cNvSpPr>
          <p:nvPr>
            <p:ph type="title" hasCustomPrompt="1"/>
          </p:nvPr>
        </p:nvSpPr>
        <p:spPr bwMode="gray">
          <a:xfrm>
            <a:off x="381000" y="381000"/>
            <a:ext cx="5343525" cy="830997"/>
          </a:xfrm>
        </p:spPr>
        <p:txBody>
          <a:bodyPr wrap="square" lIns="0" tIns="0" rIns="0" bIns="0" anchorCtr="0">
            <a:spAutoFit/>
          </a:bodyPr>
          <a:lstStyle>
            <a:lvl1pPr>
              <a:defRPr/>
            </a:lvl1pPr>
          </a:lstStyle>
          <a:p>
            <a:r>
              <a:rPr lang="pt-BR"/>
              <a:t>Key </a:t>
            </a:r>
            <a:r>
              <a:rPr lang="pt-BR" err="1"/>
              <a:t>message</a:t>
            </a:r>
            <a:r>
              <a:rPr lang="pt-BR"/>
              <a:t>. </a:t>
            </a:r>
            <a:r>
              <a:rPr lang="pt-BR" err="1"/>
              <a:t>If</a:t>
            </a:r>
            <a:r>
              <a:rPr lang="pt-BR"/>
              <a:t> </a:t>
            </a:r>
            <a:r>
              <a:rPr lang="pt-BR" err="1"/>
              <a:t>the</a:t>
            </a:r>
            <a:r>
              <a:rPr lang="pt-BR"/>
              <a:t> </a:t>
            </a:r>
            <a:r>
              <a:rPr lang="pt-BR" err="1"/>
              <a:t>audience</a:t>
            </a:r>
            <a:r>
              <a:rPr lang="pt-BR"/>
              <a:t> </a:t>
            </a:r>
            <a:r>
              <a:rPr lang="pt-BR" err="1"/>
              <a:t>reads</a:t>
            </a:r>
            <a:r>
              <a:rPr lang="pt-BR"/>
              <a:t> </a:t>
            </a:r>
            <a:r>
              <a:rPr lang="pt-BR" err="1"/>
              <a:t>just</a:t>
            </a:r>
            <a:r>
              <a:rPr lang="pt-BR"/>
              <a:t> </a:t>
            </a:r>
            <a:r>
              <a:rPr lang="pt-BR" err="1"/>
              <a:t>this</a:t>
            </a:r>
            <a:r>
              <a:rPr lang="pt-BR"/>
              <a:t>, it </a:t>
            </a:r>
            <a:r>
              <a:rPr lang="pt-BR" err="1"/>
              <a:t>will</a:t>
            </a:r>
            <a:r>
              <a:rPr lang="pt-BR"/>
              <a:t> </a:t>
            </a:r>
            <a:r>
              <a:rPr lang="pt-BR" err="1"/>
              <a:t>be</a:t>
            </a:r>
            <a:r>
              <a:rPr lang="pt-BR"/>
              <a:t> </a:t>
            </a:r>
            <a:r>
              <a:rPr lang="pt-BR" err="1"/>
              <a:t>enough</a:t>
            </a:r>
            <a:r>
              <a:rPr lang="pt-BR"/>
              <a:t>. Make </a:t>
            </a:r>
            <a:r>
              <a:rPr lang="pt-BR" err="1"/>
              <a:t>every</a:t>
            </a:r>
            <a:r>
              <a:rPr lang="pt-BR"/>
              <a:t> word </a:t>
            </a:r>
            <a:r>
              <a:rPr lang="pt-BR" err="1"/>
              <a:t>count</a:t>
            </a:r>
            <a:r>
              <a:rPr lang="pt-BR"/>
              <a:t>. Say it like </a:t>
            </a:r>
            <a:r>
              <a:rPr lang="pt-BR" err="1"/>
              <a:t>you</a:t>
            </a:r>
            <a:r>
              <a:rPr lang="pt-BR"/>
              <a:t> </a:t>
            </a:r>
            <a:r>
              <a:rPr lang="pt-BR" err="1"/>
              <a:t>would</a:t>
            </a:r>
            <a:r>
              <a:rPr lang="pt-BR"/>
              <a:t> in </a:t>
            </a:r>
            <a:r>
              <a:rPr lang="pt-BR" err="1"/>
              <a:t>the</a:t>
            </a:r>
            <a:r>
              <a:rPr lang="pt-BR"/>
              <a:t> </a:t>
            </a:r>
            <a:r>
              <a:rPr lang="pt-BR" err="1"/>
              <a:t>room</a:t>
            </a:r>
            <a:r>
              <a:rPr lang="pt-BR"/>
              <a:t>.</a:t>
            </a:r>
          </a:p>
        </p:txBody>
      </p:sp>
      <p:sp>
        <p:nvSpPr>
          <p:cNvPr id="3" name="Content Placeholder 2">
            <a:extLst>
              <a:ext uri="{FF2B5EF4-FFF2-40B4-BE49-F238E27FC236}">
                <a16:creationId xmlns:a16="http://schemas.microsoft.com/office/drawing/2014/main" id="{694FEF0F-449D-494E-B003-BA0DE42F6122}"/>
              </a:ext>
            </a:extLst>
          </p:cNvPr>
          <p:cNvSpPr>
            <a:spLocks noGrp="1"/>
          </p:cNvSpPr>
          <p:nvPr>
            <p:ph sz="half" idx="1"/>
          </p:nvPr>
        </p:nvSpPr>
        <p:spPr bwMode="gray">
          <a:xfrm>
            <a:off x="381001" y="1905000"/>
            <a:ext cx="5334000" cy="4187824"/>
          </a:xfrm>
          <a:prstGeom prst="rect">
            <a:avLst/>
          </a:prstGeom>
        </p:spPr>
        <p:txBody>
          <a:bodyPr/>
          <a:lstStyle>
            <a:lvl2pPr marL="177800" indent="-177800">
              <a:buClr>
                <a:srgbClr val="000000"/>
              </a:buClr>
              <a:buSzPct val="100000"/>
              <a:buFont typeface="Arial" panose="020B0604020202020204" pitchFamily="34" charset="0"/>
              <a:buChar char="–"/>
              <a:defRPr/>
            </a:lvl2pPr>
            <a:lvl3pPr marL="359156" indent="-177800">
              <a:buClr>
                <a:srgbClr val="000000"/>
              </a:buClr>
              <a:buSzPct val="100000"/>
              <a:buFont typeface="Arial" panose="020B0604020202020204" pitchFamily="34" charset="0"/>
              <a:buChar char="–"/>
              <a:defRPr/>
            </a:lvl3pPr>
            <a:lvl4pPr marL="538734" indent="-177800">
              <a:buClr>
                <a:srgbClr val="000000"/>
              </a:buClr>
              <a:buSzPct val="100000"/>
              <a:buFont typeface="Arial" panose="020B0604020202020204" pitchFamily="34" charset="0"/>
              <a:buChar char="–"/>
              <a:defRPr/>
            </a:lvl4pPr>
          </a:lstStyle>
          <a:p>
            <a:pPr lvl="0"/>
            <a:r>
              <a:rPr lang="pt-BR"/>
              <a:t>Click </a:t>
            </a:r>
            <a:r>
              <a:rPr lang="pt-BR" err="1"/>
              <a:t>to</a:t>
            </a:r>
            <a:r>
              <a:rPr lang="pt-BR"/>
              <a:t> </a:t>
            </a:r>
            <a:r>
              <a:rPr lang="pt-BR" err="1"/>
              <a:t>edit</a:t>
            </a:r>
            <a:r>
              <a:rPr lang="pt-BR"/>
              <a:t> Master </a:t>
            </a:r>
            <a:r>
              <a:rPr lang="pt-BR" err="1"/>
              <a:t>text</a:t>
            </a:r>
            <a:r>
              <a:rPr lang="pt-BR"/>
              <a:t> </a:t>
            </a:r>
            <a:r>
              <a:rPr lang="pt-BR" err="1"/>
              <a:t>styles</a:t>
            </a:r>
            <a:endParaRPr lang="pt-BR"/>
          </a:p>
          <a:p>
            <a:pPr lvl="1"/>
            <a:r>
              <a:rPr lang="pt-BR" err="1"/>
              <a:t>Second</a:t>
            </a:r>
            <a:r>
              <a:rPr lang="pt-BR"/>
              <a:t> </a:t>
            </a:r>
            <a:r>
              <a:rPr lang="pt-BR" err="1"/>
              <a:t>level</a:t>
            </a:r>
            <a:endParaRPr lang="pt-BR"/>
          </a:p>
          <a:p>
            <a:pPr lvl="2"/>
            <a:r>
              <a:rPr lang="pt-BR" err="1"/>
              <a:t>Third</a:t>
            </a:r>
            <a:r>
              <a:rPr lang="pt-BR"/>
              <a:t> </a:t>
            </a:r>
            <a:r>
              <a:rPr lang="pt-BR" err="1"/>
              <a:t>level</a:t>
            </a:r>
            <a:endParaRPr lang="pt-BR"/>
          </a:p>
          <a:p>
            <a:pPr lvl="3"/>
            <a:r>
              <a:rPr lang="pt-BR" err="1"/>
              <a:t>Fourth</a:t>
            </a:r>
            <a:r>
              <a:rPr lang="pt-BR"/>
              <a:t> </a:t>
            </a:r>
            <a:r>
              <a:rPr lang="pt-BR" err="1"/>
              <a:t>level</a:t>
            </a:r>
            <a:endParaRPr lang="pt-BR"/>
          </a:p>
          <a:p>
            <a:pPr lvl="4"/>
            <a:r>
              <a:rPr lang="pt-BR" err="1"/>
              <a:t>Fifth</a:t>
            </a:r>
            <a:r>
              <a:rPr lang="pt-BR"/>
              <a:t> </a:t>
            </a:r>
            <a:r>
              <a:rPr lang="pt-BR" err="1"/>
              <a:t>level</a:t>
            </a:r>
            <a:endParaRPr lang="pt-BR"/>
          </a:p>
        </p:txBody>
      </p:sp>
      <p:sp>
        <p:nvSpPr>
          <p:cNvPr id="4" name="Content Placeholder 3">
            <a:extLst>
              <a:ext uri="{FF2B5EF4-FFF2-40B4-BE49-F238E27FC236}">
                <a16:creationId xmlns:a16="http://schemas.microsoft.com/office/drawing/2014/main" id="{24DA243C-D223-024A-A211-1CD96C903785}"/>
              </a:ext>
            </a:extLst>
          </p:cNvPr>
          <p:cNvSpPr>
            <a:spLocks noGrp="1"/>
          </p:cNvSpPr>
          <p:nvPr>
            <p:ph sz="half" idx="2"/>
          </p:nvPr>
        </p:nvSpPr>
        <p:spPr bwMode="gray">
          <a:xfrm>
            <a:off x="6476999" y="1905000"/>
            <a:ext cx="5334001" cy="4187825"/>
          </a:xfrm>
          <a:prstGeom prst="rect">
            <a:avLst/>
          </a:prstGeom>
        </p:spPr>
        <p:txBody>
          <a:bodyPr/>
          <a:lstStyle>
            <a:lvl2pPr marL="177800" indent="-177800">
              <a:buClr>
                <a:srgbClr val="000000"/>
              </a:buClr>
              <a:buSzPct val="100000"/>
              <a:buFont typeface="Arial" panose="020B0604020202020204" pitchFamily="34" charset="0"/>
              <a:buChar char="–"/>
              <a:defRPr/>
            </a:lvl2pPr>
          </a:lstStyle>
          <a:p>
            <a:pPr lvl="0"/>
            <a:r>
              <a:rPr lang="pt-BR"/>
              <a:t>Click </a:t>
            </a:r>
            <a:r>
              <a:rPr lang="pt-BR" err="1"/>
              <a:t>to</a:t>
            </a:r>
            <a:r>
              <a:rPr lang="pt-BR"/>
              <a:t> </a:t>
            </a:r>
            <a:r>
              <a:rPr lang="pt-BR" err="1"/>
              <a:t>edit</a:t>
            </a:r>
            <a:r>
              <a:rPr lang="pt-BR"/>
              <a:t> Master </a:t>
            </a:r>
            <a:r>
              <a:rPr lang="pt-BR" err="1"/>
              <a:t>text</a:t>
            </a:r>
            <a:r>
              <a:rPr lang="pt-BR"/>
              <a:t> </a:t>
            </a:r>
            <a:r>
              <a:rPr lang="pt-BR" err="1"/>
              <a:t>styles</a:t>
            </a:r>
            <a:endParaRPr lang="pt-BR"/>
          </a:p>
          <a:p>
            <a:pPr lvl="1"/>
            <a:r>
              <a:rPr lang="pt-BR" err="1"/>
              <a:t>Second</a:t>
            </a:r>
            <a:r>
              <a:rPr lang="pt-BR"/>
              <a:t> </a:t>
            </a:r>
            <a:r>
              <a:rPr lang="pt-BR" err="1"/>
              <a:t>level</a:t>
            </a:r>
            <a:endParaRPr lang="pt-BR"/>
          </a:p>
          <a:p>
            <a:pPr lvl="2"/>
            <a:r>
              <a:rPr lang="pt-BR" err="1"/>
              <a:t>Third</a:t>
            </a:r>
            <a:r>
              <a:rPr lang="pt-BR"/>
              <a:t> </a:t>
            </a:r>
            <a:r>
              <a:rPr lang="pt-BR" err="1"/>
              <a:t>level</a:t>
            </a:r>
            <a:endParaRPr lang="pt-BR"/>
          </a:p>
          <a:p>
            <a:pPr lvl="3"/>
            <a:r>
              <a:rPr lang="pt-BR" err="1"/>
              <a:t>Fourth</a:t>
            </a:r>
            <a:r>
              <a:rPr lang="pt-BR"/>
              <a:t> </a:t>
            </a:r>
            <a:r>
              <a:rPr lang="pt-BR" err="1"/>
              <a:t>level</a:t>
            </a:r>
            <a:endParaRPr lang="pt-BR"/>
          </a:p>
          <a:p>
            <a:pPr lvl="4"/>
            <a:r>
              <a:rPr lang="pt-BR" err="1"/>
              <a:t>Fifth</a:t>
            </a:r>
            <a:r>
              <a:rPr lang="pt-BR"/>
              <a:t> </a:t>
            </a:r>
            <a:r>
              <a:rPr lang="pt-BR" err="1"/>
              <a:t>level</a:t>
            </a:r>
            <a:endParaRPr lang="pt-BR"/>
          </a:p>
        </p:txBody>
      </p:sp>
    </p:spTree>
    <p:extLst>
      <p:ext uri="{BB962C8B-B14F-4D97-AF65-F5344CB8AC3E}">
        <p14:creationId xmlns:p14="http://schemas.microsoft.com/office/powerpoint/2010/main" val="1905596049"/>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3F9CB4A-1909-49EE-81AA-00E5418CF365}"/>
              </a:ext>
            </a:extLst>
          </p:cNvPr>
          <p:cNvSpPr>
            <a:spLocks noGrp="1"/>
          </p:cNvSpPr>
          <p:nvPr>
            <p:ph type="title"/>
          </p:nvPr>
        </p:nvSpPr>
        <p:spPr/>
        <p:txBody>
          <a:bodyPr/>
          <a:lstStyle/>
          <a:p>
            <a:r>
              <a:rPr lang="pt-BR"/>
              <a:t>Clique para editar o título Mestre</a:t>
            </a:r>
          </a:p>
        </p:txBody>
      </p:sp>
      <p:sp>
        <p:nvSpPr>
          <p:cNvPr id="3" name="Espaço Reservado para Conteúdo 2">
            <a:extLst>
              <a:ext uri="{FF2B5EF4-FFF2-40B4-BE49-F238E27FC236}">
                <a16:creationId xmlns:a16="http://schemas.microsoft.com/office/drawing/2014/main" id="{A5DE8147-B882-E430-64E1-805D14650D81}"/>
              </a:ext>
            </a:extLst>
          </p:cNvPr>
          <p:cNvSpPr>
            <a:spLocks noGrp="1"/>
          </p:cNvSpPr>
          <p:nvPr>
            <p:ph sz="half" idx="1"/>
          </p:nvPr>
        </p:nvSpPr>
        <p:spPr>
          <a:xfrm>
            <a:off x="838200" y="1825625"/>
            <a:ext cx="5181600" cy="435133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Conteúdo 3">
            <a:extLst>
              <a:ext uri="{FF2B5EF4-FFF2-40B4-BE49-F238E27FC236}">
                <a16:creationId xmlns:a16="http://schemas.microsoft.com/office/drawing/2014/main" id="{5306208D-5E63-31E6-FFD9-A28342C91A7F}"/>
              </a:ext>
            </a:extLst>
          </p:cNvPr>
          <p:cNvSpPr>
            <a:spLocks noGrp="1"/>
          </p:cNvSpPr>
          <p:nvPr>
            <p:ph sz="half" idx="2"/>
          </p:nvPr>
        </p:nvSpPr>
        <p:spPr>
          <a:xfrm>
            <a:off x="6172200" y="1825625"/>
            <a:ext cx="5181600" cy="435133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Data 4">
            <a:extLst>
              <a:ext uri="{FF2B5EF4-FFF2-40B4-BE49-F238E27FC236}">
                <a16:creationId xmlns:a16="http://schemas.microsoft.com/office/drawing/2014/main" id="{5B23289F-E834-D50D-A79B-9B579DB2A4CE}"/>
              </a:ext>
            </a:extLst>
          </p:cNvPr>
          <p:cNvSpPr>
            <a:spLocks noGrp="1"/>
          </p:cNvSpPr>
          <p:nvPr>
            <p:ph type="dt" sz="half" idx="10"/>
          </p:nvPr>
        </p:nvSpPr>
        <p:spPr/>
        <p:txBody>
          <a:bodyPr/>
          <a:lstStyle/>
          <a:p>
            <a:fld id="{E8067B94-1717-4F4D-B060-2F77C9DDC99D}" type="datetimeFigureOut">
              <a:rPr lang="pt-BR" smtClean="0"/>
              <a:t>19/06/2024</a:t>
            </a:fld>
            <a:endParaRPr lang="pt-BR"/>
          </a:p>
        </p:txBody>
      </p:sp>
      <p:sp>
        <p:nvSpPr>
          <p:cNvPr id="6" name="Espaço Reservado para Rodapé 5">
            <a:extLst>
              <a:ext uri="{FF2B5EF4-FFF2-40B4-BE49-F238E27FC236}">
                <a16:creationId xmlns:a16="http://schemas.microsoft.com/office/drawing/2014/main" id="{D324E077-D910-AEF8-5AB8-0FFC1C8BCBC3}"/>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CCE81AD5-4747-1D13-3692-BD72D604AF3D}"/>
              </a:ext>
            </a:extLst>
          </p:cNvPr>
          <p:cNvSpPr>
            <a:spLocks noGrp="1"/>
          </p:cNvSpPr>
          <p:nvPr>
            <p:ph type="sldNum" sz="quarter" idx="12"/>
          </p:nvPr>
        </p:nvSpPr>
        <p:spPr/>
        <p:txBody>
          <a:bodyPr/>
          <a:lstStyle/>
          <a:p>
            <a:fld id="{13E65ADF-E171-4F80-8019-77EBCBBAC095}" type="slidenum">
              <a:rPr lang="pt-BR" smtClean="0"/>
              <a:t>‹nº›</a:t>
            </a:fld>
            <a:endParaRPr lang="pt-BR"/>
          </a:p>
        </p:txBody>
      </p:sp>
    </p:spTree>
    <p:extLst>
      <p:ext uri="{BB962C8B-B14F-4D97-AF65-F5344CB8AC3E}">
        <p14:creationId xmlns:p14="http://schemas.microsoft.com/office/powerpoint/2010/main" val="241729768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hallenges">
    <p:bg>
      <p:bgPr>
        <a:solidFill>
          <a:schemeClr val="bg2"/>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F5897343-393D-0E44-A97B-2079B348B1F9}"/>
              </a:ext>
            </a:extLst>
          </p:cNvPr>
          <p:cNvSpPr/>
          <p:nvPr userDrawn="1"/>
        </p:nvSpPr>
        <p:spPr bwMode="gray">
          <a:xfrm>
            <a:off x="3044825" y="0"/>
            <a:ext cx="4575175" cy="6858000"/>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100" b="0" i="0" u="none" strike="noStrike" kern="1200" cap="none" spc="0" normalizeH="0" baseline="0" noProof="0">
              <a:ln>
                <a:noFill/>
              </a:ln>
              <a:solidFill>
                <a:srgbClr val="1E1E1E"/>
              </a:solidFill>
              <a:effectLst/>
              <a:uLnTx/>
              <a:uFillTx/>
              <a:latin typeface="Arial" panose="020B0604020202020204"/>
              <a:ea typeface="+mn-ea"/>
              <a:cs typeface="+mn-cs"/>
            </a:endParaRPr>
          </a:p>
        </p:txBody>
      </p:sp>
      <p:sp>
        <p:nvSpPr>
          <p:cNvPr id="4" name="Title 3">
            <a:extLst>
              <a:ext uri="{FF2B5EF4-FFF2-40B4-BE49-F238E27FC236}">
                <a16:creationId xmlns:a16="http://schemas.microsoft.com/office/drawing/2014/main" id="{C2631238-F440-4B1F-8D7B-809C61CB6264}"/>
              </a:ext>
            </a:extLst>
          </p:cNvPr>
          <p:cNvSpPr>
            <a:spLocks noGrp="1"/>
          </p:cNvSpPr>
          <p:nvPr>
            <p:ph type="title" hasCustomPrompt="1"/>
          </p:nvPr>
        </p:nvSpPr>
        <p:spPr bwMode="gray">
          <a:xfrm>
            <a:off x="381000" y="381000"/>
            <a:ext cx="2286000" cy="2215991"/>
          </a:xfrm>
        </p:spPr>
        <p:txBody>
          <a:bodyPr/>
          <a:lstStyle>
            <a:lvl1pPr>
              <a:defRPr/>
            </a:lvl1pPr>
          </a:lstStyle>
          <a:p>
            <a:r>
              <a:rPr lang="pt-BR"/>
              <a:t>Key </a:t>
            </a:r>
            <a:r>
              <a:rPr lang="pt-BR" err="1"/>
              <a:t>message</a:t>
            </a:r>
            <a:r>
              <a:rPr lang="pt-BR"/>
              <a:t>. </a:t>
            </a:r>
            <a:br>
              <a:rPr lang="pt-BR"/>
            </a:br>
            <a:r>
              <a:rPr lang="pt-BR" err="1"/>
              <a:t>If</a:t>
            </a:r>
            <a:r>
              <a:rPr lang="pt-BR"/>
              <a:t> </a:t>
            </a:r>
            <a:r>
              <a:rPr lang="pt-BR" err="1"/>
              <a:t>the</a:t>
            </a:r>
            <a:r>
              <a:rPr lang="pt-BR"/>
              <a:t> </a:t>
            </a:r>
            <a:r>
              <a:rPr lang="pt-BR" err="1"/>
              <a:t>audience</a:t>
            </a:r>
            <a:r>
              <a:rPr lang="pt-BR"/>
              <a:t> </a:t>
            </a:r>
            <a:r>
              <a:rPr lang="pt-BR" err="1"/>
              <a:t>reads</a:t>
            </a:r>
            <a:r>
              <a:rPr lang="pt-BR"/>
              <a:t> </a:t>
            </a:r>
            <a:r>
              <a:rPr lang="pt-BR" err="1"/>
              <a:t>just</a:t>
            </a:r>
            <a:r>
              <a:rPr lang="pt-BR"/>
              <a:t> </a:t>
            </a:r>
            <a:r>
              <a:rPr lang="pt-BR" err="1"/>
              <a:t>this</a:t>
            </a:r>
            <a:r>
              <a:rPr lang="pt-BR"/>
              <a:t>, it </a:t>
            </a:r>
            <a:r>
              <a:rPr lang="pt-BR" err="1"/>
              <a:t>will</a:t>
            </a:r>
            <a:r>
              <a:rPr lang="pt-BR"/>
              <a:t> </a:t>
            </a:r>
            <a:r>
              <a:rPr lang="pt-BR" err="1"/>
              <a:t>be</a:t>
            </a:r>
            <a:r>
              <a:rPr lang="pt-BR"/>
              <a:t> </a:t>
            </a:r>
            <a:r>
              <a:rPr lang="pt-BR" err="1"/>
              <a:t>enough</a:t>
            </a:r>
            <a:r>
              <a:rPr lang="pt-BR"/>
              <a:t>. Make </a:t>
            </a:r>
            <a:r>
              <a:rPr lang="pt-BR" err="1"/>
              <a:t>every</a:t>
            </a:r>
            <a:r>
              <a:rPr lang="pt-BR"/>
              <a:t> word </a:t>
            </a:r>
            <a:r>
              <a:rPr lang="pt-BR" err="1"/>
              <a:t>count</a:t>
            </a:r>
            <a:r>
              <a:rPr lang="pt-BR"/>
              <a:t>. Say it like </a:t>
            </a:r>
            <a:r>
              <a:rPr lang="pt-BR" err="1"/>
              <a:t>you</a:t>
            </a:r>
            <a:r>
              <a:rPr lang="pt-BR"/>
              <a:t> </a:t>
            </a:r>
            <a:r>
              <a:rPr lang="pt-BR" err="1"/>
              <a:t>would</a:t>
            </a:r>
            <a:r>
              <a:rPr lang="pt-BR"/>
              <a:t> in </a:t>
            </a:r>
            <a:r>
              <a:rPr lang="pt-BR" err="1"/>
              <a:t>the</a:t>
            </a:r>
            <a:r>
              <a:rPr lang="pt-BR"/>
              <a:t> </a:t>
            </a:r>
            <a:r>
              <a:rPr lang="pt-BR" err="1"/>
              <a:t>room</a:t>
            </a:r>
            <a:r>
              <a:rPr lang="pt-BR"/>
              <a:t>.</a:t>
            </a:r>
          </a:p>
        </p:txBody>
      </p:sp>
      <p:sp>
        <p:nvSpPr>
          <p:cNvPr id="6" name="Text Placeholder 9">
            <a:extLst>
              <a:ext uri="{FF2B5EF4-FFF2-40B4-BE49-F238E27FC236}">
                <a16:creationId xmlns:a16="http://schemas.microsoft.com/office/drawing/2014/main" id="{D95ABA3D-BEC2-4D38-9AFA-4954F306F25E}"/>
              </a:ext>
            </a:extLst>
          </p:cNvPr>
          <p:cNvSpPr>
            <a:spLocks noGrp="1"/>
          </p:cNvSpPr>
          <p:nvPr>
            <p:ph type="body" sz="quarter" idx="25" hasCustomPrompt="1"/>
          </p:nvPr>
        </p:nvSpPr>
        <p:spPr bwMode="gray">
          <a:xfrm>
            <a:off x="8004175" y="381000"/>
            <a:ext cx="3806826" cy="370199"/>
          </a:xfrm>
          <a:prstGeom prst="rect">
            <a:avLst/>
          </a:prstGeom>
        </p:spPr>
        <p:txBody>
          <a:bodyPr/>
          <a:lstStyle>
            <a:lvl1pPr marL="0" indent="0">
              <a:spcBef>
                <a:spcPts val="0"/>
              </a:spcBef>
              <a:spcAft>
                <a:spcPts val="0"/>
              </a:spcAft>
              <a:buFont typeface="Arial" panose="020B0604020202020204" pitchFamily="34" charset="0"/>
              <a:buNone/>
              <a:defRPr sz="1400" b="1">
                <a:solidFill>
                  <a:srgbClr val="001F3F"/>
                </a:solidFill>
              </a:defRPr>
            </a:lvl1pPr>
            <a:lvl2pPr marL="0" indent="0">
              <a:spcBef>
                <a:spcPts val="0"/>
              </a:spcBef>
              <a:spcAft>
                <a:spcPts val="0"/>
              </a:spcAft>
              <a:buNone/>
              <a:defRPr sz="1800" b="1"/>
            </a:lvl2pPr>
            <a:lvl3pPr marL="0" indent="0">
              <a:spcBef>
                <a:spcPts val="0"/>
              </a:spcBef>
              <a:spcAft>
                <a:spcPts val="0"/>
              </a:spcAft>
              <a:buNone/>
              <a:defRPr/>
            </a:lvl3pPr>
            <a:lvl4pPr marL="0" indent="0">
              <a:spcBef>
                <a:spcPts val="0"/>
              </a:spcBef>
              <a:spcAft>
                <a:spcPts val="0"/>
              </a:spcAft>
              <a:buNone/>
              <a:defRPr/>
            </a:lvl4pPr>
            <a:lvl5pPr marL="0" indent="0">
              <a:spcBef>
                <a:spcPts val="0"/>
              </a:spcBef>
              <a:spcAft>
                <a:spcPts val="0"/>
              </a:spcAft>
              <a:buNone/>
              <a:defRPr/>
            </a:lvl5pPr>
          </a:lstStyle>
          <a:p>
            <a:pPr lvl="0"/>
            <a:r>
              <a:rPr lang="pt-BR" err="1"/>
              <a:t>Heading</a:t>
            </a:r>
            <a:r>
              <a:rPr lang="pt-BR"/>
              <a:t>: Make </a:t>
            </a:r>
            <a:r>
              <a:rPr lang="pt-BR" err="1"/>
              <a:t>your</a:t>
            </a:r>
            <a:r>
              <a:rPr lang="pt-BR"/>
              <a:t> point.</a:t>
            </a:r>
          </a:p>
        </p:txBody>
      </p:sp>
      <p:sp>
        <p:nvSpPr>
          <p:cNvPr id="8" name="Text Placeholder 9">
            <a:extLst>
              <a:ext uri="{FF2B5EF4-FFF2-40B4-BE49-F238E27FC236}">
                <a16:creationId xmlns:a16="http://schemas.microsoft.com/office/drawing/2014/main" id="{ED8852F4-3A40-41CF-8793-5F648FBC7E2E}"/>
              </a:ext>
            </a:extLst>
          </p:cNvPr>
          <p:cNvSpPr>
            <a:spLocks noGrp="1"/>
          </p:cNvSpPr>
          <p:nvPr>
            <p:ph type="body" sz="quarter" idx="26" hasCustomPrompt="1"/>
          </p:nvPr>
        </p:nvSpPr>
        <p:spPr bwMode="gray">
          <a:xfrm>
            <a:off x="3429000" y="381000"/>
            <a:ext cx="3810000" cy="370199"/>
          </a:xfrm>
          <a:prstGeom prst="rect">
            <a:avLst/>
          </a:prstGeom>
        </p:spPr>
        <p:txBody>
          <a:bodyPr/>
          <a:lstStyle>
            <a:lvl1pPr marL="0" indent="0">
              <a:spcBef>
                <a:spcPts val="0"/>
              </a:spcBef>
              <a:spcAft>
                <a:spcPts val="0"/>
              </a:spcAft>
              <a:buFont typeface="Arial" panose="020B0604020202020204" pitchFamily="34" charset="0"/>
              <a:buNone/>
              <a:defRPr sz="1400" b="1">
                <a:solidFill>
                  <a:srgbClr val="001F3F"/>
                </a:solidFill>
              </a:defRPr>
            </a:lvl1pPr>
            <a:lvl2pPr marL="0" indent="0">
              <a:spcBef>
                <a:spcPts val="0"/>
              </a:spcBef>
              <a:spcAft>
                <a:spcPts val="0"/>
              </a:spcAft>
              <a:buNone/>
              <a:defRPr sz="1800" b="1"/>
            </a:lvl2pPr>
            <a:lvl3pPr marL="0" indent="0">
              <a:spcBef>
                <a:spcPts val="0"/>
              </a:spcBef>
              <a:spcAft>
                <a:spcPts val="0"/>
              </a:spcAft>
              <a:buNone/>
              <a:defRPr/>
            </a:lvl3pPr>
            <a:lvl4pPr marL="0" indent="0">
              <a:spcBef>
                <a:spcPts val="0"/>
              </a:spcBef>
              <a:spcAft>
                <a:spcPts val="0"/>
              </a:spcAft>
              <a:buNone/>
              <a:defRPr/>
            </a:lvl4pPr>
            <a:lvl5pPr marL="0" indent="0">
              <a:spcBef>
                <a:spcPts val="0"/>
              </a:spcBef>
              <a:spcAft>
                <a:spcPts val="0"/>
              </a:spcAft>
              <a:buNone/>
              <a:defRPr/>
            </a:lvl5pPr>
          </a:lstStyle>
          <a:p>
            <a:pPr lvl="0"/>
            <a:r>
              <a:rPr lang="pt-BR" dirty="0" err="1"/>
              <a:t>Heading</a:t>
            </a:r>
            <a:r>
              <a:rPr lang="pt-BR" dirty="0"/>
              <a:t>: Make </a:t>
            </a:r>
            <a:r>
              <a:rPr lang="pt-BR" dirty="0" err="1"/>
              <a:t>your</a:t>
            </a:r>
            <a:r>
              <a:rPr lang="pt-BR" dirty="0"/>
              <a:t> point.</a:t>
            </a:r>
          </a:p>
        </p:txBody>
      </p:sp>
    </p:spTree>
    <p:extLst>
      <p:ext uri="{BB962C8B-B14F-4D97-AF65-F5344CB8AC3E}">
        <p14:creationId xmlns:p14="http://schemas.microsoft.com/office/powerpoint/2010/main" val="283829893"/>
      </p:ext>
    </p:extLst>
  </p:cSld>
  <p:clrMapOvr>
    <a:masterClrMapping/>
  </p:clrMapOvr>
  <p:extLst>
    <p:ext uri="{DCECCB84-F9BA-43D5-87BE-67443E8EF086}">
      <p15:sldGuideLst xmlns:p15="http://schemas.microsoft.com/office/powerpoint/2012/main"/>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V">
    <p:bg>
      <p:bgPr>
        <a:solidFill>
          <a:srgbClr val="F5F5F5"/>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A0726B13-8A06-4C2F-B3E2-C6E4FDCB9137}"/>
              </a:ext>
            </a:extLst>
          </p:cNvPr>
          <p:cNvGraphicFramePr>
            <a:graphicFrameLocks noChangeAspect="1"/>
          </p:cNvGraphicFramePr>
          <p:nvPr userDrawn="1">
            <p:custDataLst>
              <p:tags r:id="rId1"/>
            </p:custDataLst>
            <p:extLst>
              <p:ext uri="{D42A27DB-BD31-4B8C-83A1-F6EECF244321}">
                <p14:modId xmlns:p14="http://schemas.microsoft.com/office/powerpoint/2010/main" val="181519717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592" imgH="591" progId="TCLayout.ActiveDocument.1">
                  <p:embed/>
                </p:oleObj>
              </mc:Choice>
              <mc:Fallback>
                <p:oleObj name="think-cell Slide" r:id="rId4" imgW="592" imgH="591" progId="TCLayout.ActiveDocument.1">
                  <p:embed/>
                  <p:pic>
                    <p:nvPicPr>
                      <p:cNvPr id="4" name="Object 3" hidden="1">
                        <a:extLst>
                          <a:ext uri="{FF2B5EF4-FFF2-40B4-BE49-F238E27FC236}">
                            <a16:creationId xmlns:a16="http://schemas.microsoft.com/office/drawing/2014/main" id="{A0726B13-8A06-4C2F-B3E2-C6E4FDCB913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214DD698-12A5-415B-97E6-9C6DBEB91E8B}"/>
              </a:ext>
            </a:extLst>
          </p:cNvPr>
          <p:cNvSpPr/>
          <p:nvPr userDrawn="1">
            <p:custDataLst>
              <p:tags r:id="rId2"/>
            </p:custDataLst>
          </p:nvPr>
        </p:nvSpPr>
        <p:spPr>
          <a:xfrm>
            <a:off x="0" y="0"/>
            <a:ext cx="158750" cy="1587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t" anchorCtr="0">
            <a:noAutofit/>
          </a:bodyPr>
          <a:lstStyle/>
          <a:p>
            <a:pPr marL="0" lvl="0" indent="0" algn="l">
              <a:lnSpc>
                <a:spcPct val="90000"/>
              </a:lnSpc>
            </a:pPr>
            <a:endParaRPr lang="pt-BR" sz="2000" b="0" i="0" baseline="0">
              <a:solidFill>
                <a:schemeClr val="tx1"/>
              </a:solidFill>
              <a:latin typeface="Arial" panose="020B0604020202020204" pitchFamily="34" charset="0"/>
              <a:ea typeface="+mj-ea"/>
              <a:cs typeface="+mj-cs"/>
              <a:sym typeface="Arial" panose="020B0604020202020204" pitchFamily="34" charset="0"/>
            </a:endParaRPr>
          </a:p>
        </p:txBody>
      </p:sp>
      <p:sp>
        <p:nvSpPr>
          <p:cNvPr id="21" name="Rectangle 20">
            <a:extLst>
              <a:ext uri="{FF2B5EF4-FFF2-40B4-BE49-F238E27FC236}">
                <a16:creationId xmlns:a16="http://schemas.microsoft.com/office/drawing/2014/main" id="{DAA1EFBD-66C8-4081-AADF-2B4A352FE64D}"/>
              </a:ext>
            </a:extLst>
          </p:cNvPr>
          <p:cNvSpPr/>
          <p:nvPr userDrawn="1"/>
        </p:nvSpPr>
        <p:spPr bwMode="gray">
          <a:xfrm>
            <a:off x="0" y="-1587"/>
            <a:ext cx="6096000" cy="3429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90000"/>
              </a:lnSpc>
              <a:spcBef>
                <a:spcPts val="0"/>
              </a:spcBef>
              <a:spcAft>
                <a:spcPts val="600"/>
              </a:spcAft>
              <a:buClrTx/>
              <a:buSzTx/>
              <a:buFontTx/>
              <a:buNone/>
              <a:tabLst/>
              <a:defRPr/>
            </a:pPr>
            <a:endParaRPr kumimoji="0" lang="pt-BR"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0" name="Rectangle 19">
            <a:extLst>
              <a:ext uri="{FF2B5EF4-FFF2-40B4-BE49-F238E27FC236}">
                <a16:creationId xmlns:a16="http://schemas.microsoft.com/office/drawing/2014/main" id="{CD7508A2-A0AF-4811-ACA1-FC84D131531A}"/>
              </a:ext>
            </a:extLst>
          </p:cNvPr>
          <p:cNvSpPr/>
          <p:nvPr userDrawn="1"/>
        </p:nvSpPr>
        <p:spPr bwMode="gray">
          <a:xfrm>
            <a:off x="-7168" y="3048000"/>
            <a:ext cx="6101581" cy="381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100" b="0" i="0" u="none" strike="noStrike" kern="1200" cap="none" spc="0" normalizeH="0" baseline="0" noProof="0" dirty="0">
              <a:ln>
                <a:noFill/>
              </a:ln>
              <a:solidFill>
                <a:srgbClr val="1E1E1E"/>
              </a:solidFill>
              <a:effectLst/>
              <a:uLnTx/>
              <a:uFillTx/>
              <a:latin typeface="Arial" panose="020B0604020202020204"/>
              <a:ea typeface="+mn-ea"/>
              <a:cs typeface="+mn-cs"/>
            </a:endParaRPr>
          </a:p>
        </p:txBody>
      </p:sp>
      <p:sp>
        <p:nvSpPr>
          <p:cNvPr id="19" name="Picture Placeholder 21">
            <a:extLst>
              <a:ext uri="{FF2B5EF4-FFF2-40B4-BE49-F238E27FC236}">
                <a16:creationId xmlns:a16="http://schemas.microsoft.com/office/drawing/2014/main" id="{3448625E-017A-4951-9ED5-25641345A0FB}"/>
              </a:ext>
            </a:extLst>
          </p:cNvPr>
          <p:cNvSpPr>
            <a:spLocks noGrp="1"/>
          </p:cNvSpPr>
          <p:nvPr>
            <p:ph type="pic" sz="quarter" idx="18" hasCustomPrompt="1"/>
          </p:nvPr>
        </p:nvSpPr>
        <p:spPr bwMode="gray">
          <a:xfrm>
            <a:off x="3722550" y="-1587"/>
            <a:ext cx="2373449" cy="2668587"/>
          </a:xfrm>
          <a:prstGeom prst="rect">
            <a:avLst/>
          </a:prstGeom>
        </p:spPr>
        <p:txBody>
          <a:bodyPr/>
          <a:lstStyle>
            <a:lvl1pPr marL="0" marR="0" indent="0" algn="l" defTabSz="914400" rtl="0" eaLnBrk="1" fontAlgn="auto" latinLnBrk="0" hangingPunct="1">
              <a:lnSpc>
                <a:spcPct val="90000"/>
              </a:lnSpc>
              <a:spcBef>
                <a:spcPts val="600"/>
              </a:spcBef>
              <a:spcAft>
                <a:spcPts val="600"/>
              </a:spcAft>
              <a:buClrTx/>
              <a:buSzTx/>
              <a:buFont typeface="Arial" panose="020B0604020202020204" pitchFamily="34" charset="0"/>
              <a:buNone/>
              <a:tabLst/>
              <a:defRPr/>
            </a:lvl1pPr>
          </a:lstStyle>
          <a:p>
            <a:pPr marL="0" marR="0" lvl="0" indent="0" algn="l" defTabSz="914400" rtl="0" eaLnBrk="1" fontAlgn="auto" latinLnBrk="0" hangingPunct="1">
              <a:lnSpc>
                <a:spcPct val="90000"/>
              </a:lnSpc>
              <a:spcBef>
                <a:spcPts val="600"/>
              </a:spcBef>
              <a:spcAft>
                <a:spcPts val="600"/>
              </a:spcAft>
              <a:buClrTx/>
              <a:buSzTx/>
              <a:buFont typeface="Arial" panose="020B0604020202020204" pitchFamily="34" charset="0"/>
              <a:buNone/>
              <a:tabLst/>
              <a:defRPr/>
            </a:pPr>
            <a:r>
              <a:rPr lang="pt-BR"/>
              <a:t>Click </a:t>
            </a:r>
            <a:r>
              <a:rPr lang="pt-BR" err="1"/>
              <a:t>to</a:t>
            </a:r>
            <a:r>
              <a:rPr lang="pt-BR"/>
              <a:t> </a:t>
            </a:r>
            <a:r>
              <a:rPr lang="pt-BR" err="1"/>
              <a:t>insert</a:t>
            </a:r>
            <a:r>
              <a:rPr lang="pt-BR"/>
              <a:t> </a:t>
            </a:r>
            <a:r>
              <a:rPr lang="pt-BR" err="1"/>
              <a:t>picture</a:t>
            </a:r>
            <a:endParaRPr lang="pt-BR"/>
          </a:p>
        </p:txBody>
      </p:sp>
      <p:sp>
        <p:nvSpPr>
          <p:cNvPr id="26" name="Text Placeholder 9">
            <a:extLst>
              <a:ext uri="{FF2B5EF4-FFF2-40B4-BE49-F238E27FC236}">
                <a16:creationId xmlns:a16="http://schemas.microsoft.com/office/drawing/2014/main" id="{1D364477-0314-4F10-9D10-E2EF9653C5E2}"/>
              </a:ext>
            </a:extLst>
          </p:cNvPr>
          <p:cNvSpPr>
            <a:spLocks noGrp="1"/>
          </p:cNvSpPr>
          <p:nvPr>
            <p:ph type="body" sz="quarter" idx="35" hasCustomPrompt="1"/>
          </p:nvPr>
        </p:nvSpPr>
        <p:spPr bwMode="gray">
          <a:xfrm>
            <a:off x="381000" y="3163395"/>
            <a:ext cx="2667000" cy="193899"/>
          </a:xfrm>
          <a:prstGeom prst="rect">
            <a:avLst/>
          </a:prstGeom>
        </p:spPr>
        <p:txBody>
          <a:bodyPr wrap="square" lIns="0" tIns="0" rIns="0" bIns="0" anchorCtr="0">
            <a:spAutoFit/>
          </a:bodyPr>
          <a:lstStyle>
            <a:lvl1pPr marL="0" indent="0">
              <a:spcBef>
                <a:spcPts val="0"/>
              </a:spcBef>
              <a:spcAft>
                <a:spcPts val="0"/>
              </a:spcAft>
              <a:buFont typeface="Arial" panose="020B0604020202020204" pitchFamily="34" charset="0"/>
              <a:buNone/>
              <a:defRPr b="1">
                <a:solidFill>
                  <a:schemeClr val="tx1"/>
                </a:solidFill>
              </a:defRPr>
            </a:lvl1pPr>
            <a:lvl2pPr marL="0" indent="0">
              <a:spcBef>
                <a:spcPts val="0"/>
              </a:spcBef>
              <a:spcAft>
                <a:spcPts val="0"/>
              </a:spcAft>
              <a:buNone/>
              <a:defRPr b="1"/>
            </a:lvl2pPr>
            <a:lvl3pPr marL="0" indent="0">
              <a:spcBef>
                <a:spcPts val="0"/>
              </a:spcBef>
              <a:spcAft>
                <a:spcPts val="0"/>
              </a:spcAft>
              <a:buNone/>
              <a:defRPr/>
            </a:lvl3pPr>
            <a:lvl4pPr marL="0" indent="0">
              <a:spcBef>
                <a:spcPts val="0"/>
              </a:spcBef>
              <a:spcAft>
                <a:spcPts val="0"/>
              </a:spcAft>
              <a:buNone/>
              <a:defRPr/>
            </a:lvl4pPr>
            <a:lvl5pPr marL="0" indent="0">
              <a:spcBef>
                <a:spcPts val="0"/>
              </a:spcBef>
              <a:spcAft>
                <a:spcPts val="0"/>
              </a:spcAft>
              <a:buNone/>
              <a:defRPr/>
            </a:lvl5pPr>
          </a:lstStyle>
          <a:p>
            <a:pPr lvl="0"/>
            <a:r>
              <a:rPr lang="pt-BR" err="1"/>
              <a:t>Areas</a:t>
            </a:r>
            <a:r>
              <a:rPr lang="pt-BR"/>
              <a:t> </a:t>
            </a:r>
            <a:r>
              <a:rPr lang="pt-BR" err="1"/>
              <a:t>of</a:t>
            </a:r>
            <a:r>
              <a:rPr lang="pt-BR"/>
              <a:t> Expertise</a:t>
            </a:r>
          </a:p>
        </p:txBody>
      </p:sp>
      <p:sp>
        <p:nvSpPr>
          <p:cNvPr id="29" name="Text Placeholder 9">
            <a:extLst>
              <a:ext uri="{FF2B5EF4-FFF2-40B4-BE49-F238E27FC236}">
                <a16:creationId xmlns:a16="http://schemas.microsoft.com/office/drawing/2014/main" id="{F7FD24E3-E069-4B35-9C18-F463735BC897}"/>
              </a:ext>
            </a:extLst>
          </p:cNvPr>
          <p:cNvSpPr>
            <a:spLocks noGrp="1"/>
          </p:cNvSpPr>
          <p:nvPr>
            <p:ph type="body" sz="quarter" idx="36" hasCustomPrompt="1"/>
          </p:nvPr>
        </p:nvSpPr>
        <p:spPr bwMode="gray">
          <a:xfrm>
            <a:off x="3428999" y="3163395"/>
            <a:ext cx="2286001" cy="193899"/>
          </a:xfrm>
          <a:prstGeom prst="rect">
            <a:avLst/>
          </a:prstGeom>
        </p:spPr>
        <p:txBody>
          <a:bodyPr wrap="square" lIns="0" tIns="0" rIns="0" bIns="0" anchorCtr="0">
            <a:spAutoFit/>
          </a:bodyPr>
          <a:lstStyle>
            <a:lvl1pPr marL="0" indent="0">
              <a:spcBef>
                <a:spcPts val="0"/>
              </a:spcBef>
              <a:spcAft>
                <a:spcPts val="0"/>
              </a:spcAft>
              <a:buFont typeface="Arial" panose="020B0604020202020204" pitchFamily="34" charset="0"/>
              <a:buNone/>
              <a:defRPr b="1">
                <a:solidFill>
                  <a:schemeClr val="tx1"/>
                </a:solidFill>
              </a:defRPr>
            </a:lvl1pPr>
            <a:lvl2pPr marL="0" indent="0">
              <a:spcBef>
                <a:spcPts val="0"/>
              </a:spcBef>
              <a:spcAft>
                <a:spcPts val="0"/>
              </a:spcAft>
              <a:buNone/>
              <a:defRPr b="1"/>
            </a:lvl2pPr>
            <a:lvl3pPr marL="0" indent="0">
              <a:spcBef>
                <a:spcPts val="0"/>
              </a:spcBef>
              <a:spcAft>
                <a:spcPts val="0"/>
              </a:spcAft>
              <a:buNone/>
              <a:defRPr/>
            </a:lvl3pPr>
            <a:lvl4pPr marL="0" indent="0">
              <a:spcBef>
                <a:spcPts val="0"/>
              </a:spcBef>
              <a:spcAft>
                <a:spcPts val="0"/>
              </a:spcAft>
              <a:buNone/>
              <a:defRPr/>
            </a:lvl4pPr>
            <a:lvl5pPr marL="0" indent="0">
              <a:spcBef>
                <a:spcPts val="0"/>
              </a:spcBef>
              <a:spcAft>
                <a:spcPts val="0"/>
              </a:spcAft>
              <a:buNone/>
              <a:defRPr/>
            </a:lvl5pPr>
          </a:lstStyle>
          <a:p>
            <a:pPr lvl="0"/>
            <a:r>
              <a:rPr lang="pt-BR" err="1"/>
              <a:t>Education</a:t>
            </a:r>
            <a:endParaRPr lang="pt-BR"/>
          </a:p>
        </p:txBody>
      </p:sp>
      <p:sp>
        <p:nvSpPr>
          <p:cNvPr id="3" name="Title 2">
            <a:extLst>
              <a:ext uri="{FF2B5EF4-FFF2-40B4-BE49-F238E27FC236}">
                <a16:creationId xmlns:a16="http://schemas.microsoft.com/office/drawing/2014/main" id="{213B904A-F76F-4A89-9C9D-B0B0D1D3C3F8}"/>
              </a:ext>
            </a:extLst>
          </p:cNvPr>
          <p:cNvSpPr>
            <a:spLocks noGrp="1"/>
          </p:cNvSpPr>
          <p:nvPr>
            <p:ph type="title" hasCustomPrompt="1"/>
          </p:nvPr>
        </p:nvSpPr>
        <p:spPr bwMode="gray">
          <a:xfrm>
            <a:off x="381000" y="381000"/>
            <a:ext cx="2286000" cy="2215991"/>
          </a:xfrm>
        </p:spPr>
        <p:txBody>
          <a:bodyPr/>
          <a:lstStyle>
            <a:lvl1pPr>
              <a:defRPr/>
            </a:lvl1pPr>
          </a:lstStyle>
          <a:p>
            <a:r>
              <a:rPr lang="pt-BR" err="1"/>
              <a:t>Surname</a:t>
            </a:r>
            <a:r>
              <a:rPr lang="pt-BR"/>
              <a:t> </a:t>
            </a:r>
            <a:r>
              <a:rPr lang="pt-BR" err="1"/>
              <a:t>Name</a:t>
            </a:r>
            <a:br>
              <a:rPr lang="pt-BR"/>
            </a:br>
            <a:r>
              <a:rPr lang="pt-BR" b="0"/>
              <a:t>Position, Office, Country</a:t>
            </a:r>
            <a:endParaRPr lang="pt-BR"/>
          </a:p>
        </p:txBody>
      </p:sp>
      <p:sp>
        <p:nvSpPr>
          <p:cNvPr id="6" name="Text Placeholder 5">
            <a:extLst>
              <a:ext uri="{FF2B5EF4-FFF2-40B4-BE49-F238E27FC236}">
                <a16:creationId xmlns:a16="http://schemas.microsoft.com/office/drawing/2014/main" id="{86B08D16-5AA2-494D-9218-A5A958D9A796}"/>
              </a:ext>
            </a:extLst>
          </p:cNvPr>
          <p:cNvSpPr>
            <a:spLocks noGrp="1"/>
          </p:cNvSpPr>
          <p:nvPr>
            <p:ph type="body" sz="quarter" idx="41"/>
          </p:nvPr>
        </p:nvSpPr>
        <p:spPr>
          <a:xfrm>
            <a:off x="6477000" y="381000"/>
            <a:ext cx="5334000" cy="5707063"/>
          </a:xfrm>
          <a:prstGeom prst="rect">
            <a:avLst/>
          </a:prstGeom>
        </p:spPr>
        <p:txBody>
          <a:bodyPr/>
          <a:lstStyle/>
          <a:p>
            <a:pPr lvl="0"/>
            <a:r>
              <a:rPr lang="pt-BR"/>
              <a:t>Click </a:t>
            </a:r>
            <a:r>
              <a:rPr lang="pt-BR" err="1"/>
              <a:t>to</a:t>
            </a:r>
            <a:r>
              <a:rPr lang="pt-BR"/>
              <a:t> </a:t>
            </a:r>
            <a:r>
              <a:rPr lang="pt-BR" err="1"/>
              <a:t>edit</a:t>
            </a:r>
            <a:r>
              <a:rPr lang="pt-BR"/>
              <a:t> Master </a:t>
            </a:r>
            <a:r>
              <a:rPr lang="pt-BR" err="1"/>
              <a:t>text</a:t>
            </a:r>
            <a:r>
              <a:rPr lang="pt-BR"/>
              <a:t> </a:t>
            </a:r>
            <a:r>
              <a:rPr lang="pt-BR" err="1"/>
              <a:t>styles</a:t>
            </a:r>
            <a:endParaRPr lang="pt-BR"/>
          </a:p>
          <a:p>
            <a:pPr lvl="1"/>
            <a:r>
              <a:rPr lang="pt-BR" err="1"/>
              <a:t>Second</a:t>
            </a:r>
            <a:r>
              <a:rPr lang="pt-BR"/>
              <a:t> </a:t>
            </a:r>
            <a:r>
              <a:rPr lang="pt-BR" err="1"/>
              <a:t>level</a:t>
            </a:r>
            <a:endParaRPr lang="pt-BR"/>
          </a:p>
          <a:p>
            <a:pPr lvl="2"/>
            <a:r>
              <a:rPr lang="pt-BR" err="1"/>
              <a:t>Third</a:t>
            </a:r>
            <a:r>
              <a:rPr lang="pt-BR"/>
              <a:t> </a:t>
            </a:r>
            <a:r>
              <a:rPr lang="pt-BR" err="1"/>
              <a:t>level</a:t>
            </a:r>
            <a:endParaRPr lang="pt-BR"/>
          </a:p>
          <a:p>
            <a:pPr lvl="3"/>
            <a:r>
              <a:rPr lang="pt-BR" err="1"/>
              <a:t>Fourth</a:t>
            </a:r>
            <a:r>
              <a:rPr lang="pt-BR"/>
              <a:t> </a:t>
            </a:r>
            <a:r>
              <a:rPr lang="pt-BR" err="1"/>
              <a:t>level</a:t>
            </a:r>
            <a:endParaRPr lang="pt-BR"/>
          </a:p>
          <a:p>
            <a:pPr lvl="4"/>
            <a:r>
              <a:rPr lang="pt-BR" err="1"/>
              <a:t>Fifth</a:t>
            </a:r>
            <a:r>
              <a:rPr lang="pt-BR"/>
              <a:t> </a:t>
            </a:r>
            <a:r>
              <a:rPr lang="pt-BR" err="1"/>
              <a:t>level</a:t>
            </a:r>
            <a:endParaRPr lang="pt-BR"/>
          </a:p>
        </p:txBody>
      </p:sp>
      <p:sp>
        <p:nvSpPr>
          <p:cNvPr id="8" name="Text Placeholder 7">
            <a:extLst>
              <a:ext uri="{FF2B5EF4-FFF2-40B4-BE49-F238E27FC236}">
                <a16:creationId xmlns:a16="http://schemas.microsoft.com/office/drawing/2014/main" id="{E58AFDCE-ECF6-47EB-A6F5-69ECA2AEC7D0}"/>
              </a:ext>
            </a:extLst>
          </p:cNvPr>
          <p:cNvSpPr>
            <a:spLocks noGrp="1"/>
          </p:cNvSpPr>
          <p:nvPr>
            <p:ph type="body" sz="quarter" idx="42"/>
          </p:nvPr>
        </p:nvSpPr>
        <p:spPr>
          <a:xfrm>
            <a:off x="3429000" y="3429000"/>
            <a:ext cx="2286000" cy="2615375"/>
          </a:xfrm>
          <a:prstGeom prst="rect">
            <a:avLst/>
          </a:prstGeom>
        </p:spPr>
        <p:txBody>
          <a:bodyPr/>
          <a:lstStyle>
            <a:lvl1pPr>
              <a:spcBef>
                <a:spcPts val="600"/>
              </a:spcBef>
              <a:spcAft>
                <a:spcPts val="0"/>
              </a:spcAft>
              <a:defRPr/>
            </a:lvl1pPr>
            <a:lvl2pPr>
              <a:spcBef>
                <a:spcPts val="600"/>
              </a:spcBef>
              <a:spcAft>
                <a:spcPts val="0"/>
              </a:spcAft>
              <a:defRPr/>
            </a:lvl2pPr>
            <a:lvl3pPr>
              <a:spcBef>
                <a:spcPts val="600"/>
              </a:spcBef>
              <a:spcAft>
                <a:spcPts val="0"/>
              </a:spcAft>
              <a:defRPr/>
            </a:lvl3pPr>
            <a:lvl4pPr>
              <a:spcBef>
                <a:spcPts val="600"/>
              </a:spcBef>
              <a:spcAft>
                <a:spcPts val="0"/>
              </a:spcAft>
              <a:defRPr/>
            </a:lvl4pPr>
            <a:lvl5pPr>
              <a:spcBef>
                <a:spcPts val="600"/>
              </a:spcBef>
              <a:spcAft>
                <a:spcPts val="0"/>
              </a:spcAft>
              <a:defRPr/>
            </a:lvl5pPr>
          </a:lstStyle>
          <a:p>
            <a:pPr lvl="0"/>
            <a:r>
              <a:rPr lang="pt-BR"/>
              <a:t>Click </a:t>
            </a:r>
            <a:r>
              <a:rPr lang="pt-BR" err="1"/>
              <a:t>to</a:t>
            </a:r>
            <a:r>
              <a:rPr lang="pt-BR"/>
              <a:t> </a:t>
            </a:r>
            <a:r>
              <a:rPr lang="pt-BR" err="1"/>
              <a:t>edit</a:t>
            </a:r>
            <a:r>
              <a:rPr lang="pt-BR"/>
              <a:t> Master </a:t>
            </a:r>
            <a:r>
              <a:rPr lang="pt-BR" err="1"/>
              <a:t>text</a:t>
            </a:r>
            <a:r>
              <a:rPr lang="pt-BR"/>
              <a:t> </a:t>
            </a:r>
            <a:r>
              <a:rPr lang="pt-BR" err="1"/>
              <a:t>styles</a:t>
            </a:r>
            <a:endParaRPr lang="pt-BR"/>
          </a:p>
          <a:p>
            <a:pPr lvl="1"/>
            <a:r>
              <a:rPr lang="pt-BR" err="1"/>
              <a:t>Second</a:t>
            </a:r>
            <a:r>
              <a:rPr lang="pt-BR"/>
              <a:t> </a:t>
            </a:r>
            <a:r>
              <a:rPr lang="pt-BR" err="1"/>
              <a:t>level</a:t>
            </a:r>
            <a:endParaRPr lang="pt-BR"/>
          </a:p>
          <a:p>
            <a:pPr lvl="2"/>
            <a:r>
              <a:rPr lang="pt-BR" err="1"/>
              <a:t>Third</a:t>
            </a:r>
            <a:r>
              <a:rPr lang="pt-BR"/>
              <a:t> </a:t>
            </a:r>
            <a:r>
              <a:rPr lang="pt-BR" err="1"/>
              <a:t>level</a:t>
            </a:r>
            <a:endParaRPr lang="pt-BR"/>
          </a:p>
          <a:p>
            <a:pPr lvl="3"/>
            <a:r>
              <a:rPr lang="pt-BR" err="1"/>
              <a:t>Fourth</a:t>
            </a:r>
            <a:r>
              <a:rPr lang="pt-BR"/>
              <a:t> </a:t>
            </a:r>
            <a:r>
              <a:rPr lang="pt-BR" err="1"/>
              <a:t>level</a:t>
            </a:r>
            <a:endParaRPr lang="pt-BR"/>
          </a:p>
          <a:p>
            <a:pPr lvl="4"/>
            <a:r>
              <a:rPr lang="pt-BR" err="1"/>
              <a:t>Fifth</a:t>
            </a:r>
            <a:r>
              <a:rPr lang="pt-BR"/>
              <a:t> </a:t>
            </a:r>
            <a:r>
              <a:rPr lang="pt-BR" err="1"/>
              <a:t>level</a:t>
            </a:r>
            <a:endParaRPr lang="pt-BR"/>
          </a:p>
        </p:txBody>
      </p:sp>
      <p:sp>
        <p:nvSpPr>
          <p:cNvPr id="10" name="Text Placeholder 9">
            <a:extLst>
              <a:ext uri="{FF2B5EF4-FFF2-40B4-BE49-F238E27FC236}">
                <a16:creationId xmlns:a16="http://schemas.microsoft.com/office/drawing/2014/main" id="{5B1C7F46-3F09-480F-8300-B47FB5A4F4BA}"/>
              </a:ext>
            </a:extLst>
          </p:cNvPr>
          <p:cNvSpPr>
            <a:spLocks noGrp="1"/>
          </p:cNvSpPr>
          <p:nvPr>
            <p:ph type="body" sz="quarter" idx="43"/>
          </p:nvPr>
        </p:nvSpPr>
        <p:spPr>
          <a:xfrm>
            <a:off x="381000" y="3429000"/>
            <a:ext cx="2667000" cy="2617377"/>
          </a:xfrm>
          <a:prstGeom prst="rect">
            <a:avLst/>
          </a:prstGeom>
        </p:spPr>
        <p:txBody>
          <a:bodyPr/>
          <a:lstStyle>
            <a:lvl1pPr>
              <a:spcBef>
                <a:spcPts val="600"/>
              </a:spcBef>
              <a:spcAft>
                <a:spcPts val="0"/>
              </a:spcAft>
              <a:defRPr/>
            </a:lvl1pPr>
            <a:lvl2pPr>
              <a:spcBef>
                <a:spcPts val="600"/>
              </a:spcBef>
              <a:spcAft>
                <a:spcPts val="0"/>
              </a:spcAft>
              <a:defRPr/>
            </a:lvl2pPr>
            <a:lvl3pPr>
              <a:spcBef>
                <a:spcPts val="600"/>
              </a:spcBef>
              <a:spcAft>
                <a:spcPts val="0"/>
              </a:spcAft>
              <a:defRPr/>
            </a:lvl3pPr>
            <a:lvl4pPr>
              <a:spcBef>
                <a:spcPts val="600"/>
              </a:spcBef>
              <a:spcAft>
                <a:spcPts val="0"/>
              </a:spcAft>
              <a:defRPr/>
            </a:lvl4pPr>
            <a:lvl5pPr>
              <a:spcBef>
                <a:spcPts val="600"/>
              </a:spcBef>
              <a:spcAft>
                <a:spcPts val="0"/>
              </a:spcAft>
              <a:defRPr/>
            </a:lvl5pPr>
          </a:lstStyle>
          <a:p>
            <a:pPr lvl="0"/>
            <a:r>
              <a:rPr lang="pt-BR"/>
              <a:t>Click </a:t>
            </a:r>
            <a:r>
              <a:rPr lang="pt-BR" err="1"/>
              <a:t>to</a:t>
            </a:r>
            <a:r>
              <a:rPr lang="pt-BR"/>
              <a:t> </a:t>
            </a:r>
            <a:r>
              <a:rPr lang="pt-BR" err="1"/>
              <a:t>edit</a:t>
            </a:r>
            <a:r>
              <a:rPr lang="pt-BR"/>
              <a:t> Master </a:t>
            </a:r>
            <a:r>
              <a:rPr lang="pt-BR" err="1"/>
              <a:t>text</a:t>
            </a:r>
            <a:r>
              <a:rPr lang="pt-BR"/>
              <a:t> </a:t>
            </a:r>
            <a:r>
              <a:rPr lang="pt-BR" err="1"/>
              <a:t>styles</a:t>
            </a:r>
            <a:endParaRPr lang="pt-BR"/>
          </a:p>
          <a:p>
            <a:pPr lvl="1"/>
            <a:r>
              <a:rPr lang="pt-BR" err="1"/>
              <a:t>Second</a:t>
            </a:r>
            <a:r>
              <a:rPr lang="pt-BR"/>
              <a:t> </a:t>
            </a:r>
            <a:r>
              <a:rPr lang="pt-BR" err="1"/>
              <a:t>level</a:t>
            </a:r>
            <a:endParaRPr lang="pt-BR"/>
          </a:p>
          <a:p>
            <a:pPr lvl="2"/>
            <a:r>
              <a:rPr lang="pt-BR" err="1"/>
              <a:t>Third</a:t>
            </a:r>
            <a:r>
              <a:rPr lang="pt-BR"/>
              <a:t> </a:t>
            </a:r>
            <a:r>
              <a:rPr lang="pt-BR" err="1"/>
              <a:t>level</a:t>
            </a:r>
            <a:endParaRPr lang="pt-BR"/>
          </a:p>
          <a:p>
            <a:pPr lvl="3"/>
            <a:r>
              <a:rPr lang="pt-BR" err="1"/>
              <a:t>Fourth</a:t>
            </a:r>
            <a:r>
              <a:rPr lang="pt-BR"/>
              <a:t> </a:t>
            </a:r>
            <a:r>
              <a:rPr lang="pt-BR" err="1"/>
              <a:t>level</a:t>
            </a:r>
            <a:endParaRPr lang="pt-BR"/>
          </a:p>
          <a:p>
            <a:pPr lvl="4"/>
            <a:r>
              <a:rPr lang="pt-BR" err="1"/>
              <a:t>Fifth</a:t>
            </a:r>
            <a:r>
              <a:rPr lang="pt-BR"/>
              <a:t> </a:t>
            </a:r>
            <a:r>
              <a:rPr lang="pt-BR" err="1"/>
              <a:t>level</a:t>
            </a:r>
            <a:endParaRPr lang="pt-BR"/>
          </a:p>
        </p:txBody>
      </p:sp>
    </p:spTree>
    <p:extLst>
      <p:ext uri="{BB962C8B-B14F-4D97-AF65-F5344CB8AC3E}">
        <p14:creationId xmlns:p14="http://schemas.microsoft.com/office/powerpoint/2010/main" val="680710466"/>
      </p:ext>
    </p:extLst>
  </p:cSld>
  <p:clrMapOvr>
    <a:masterClrMapping/>
  </p:clrMapOvr>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iographies">
    <p:bg>
      <p:bgPr>
        <a:solidFill>
          <a:schemeClr val="bg2"/>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98F66653-A36B-46DE-BBD0-F01F92C14400}"/>
              </a:ext>
            </a:extLst>
          </p:cNvPr>
          <p:cNvGraphicFramePr>
            <a:graphicFrameLocks noChangeAspect="1"/>
          </p:cNvGraphicFramePr>
          <p:nvPr userDrawn="1">
            <p:custDataLst>
              <p:tags r:id="rId1"/>
            </p:custDataLst>
            <p:extLst>
              <p:ext uri="{D42A27DB-BD31-4B8C-83A1-F6EECF244321}">
                <p14:modId xmlns:p14="http://schemas.microsoft.com/office/powerpoint/2010/main" val="415547195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592" imgH="591" progId="TCLayout.ActiveDocument.1">
                  <p:embed/>
                </p:oleObj>
              </mc:Choice>
              <mc:Fallback>
                <p:oleObj name="think-cell Slide" r:id="rId4" imgW="592" imgH="591" progId="TCLayout.ActiveDocument.1">
                  <p:embed/>
                  <p:pic>
                    <p:nvPicPr>
                      <p:cNvPr id="3" name="Object 2" hidden="1">
                        <a:extLst>
                          <a:ext uri="{FF2B5EF4-FFF2-40B4-BE49-F238E27FC236}">
                            <a16:creationId xmlns:a16="http://schemas.microsoft.com/office/drawing/2014/main" id="{98F66653-A36B-46DE-BBD0-F01F92C14400}"/>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0D7010FC-D5EC-4F40-BF84-C3A559032E0B}"/>
              </a:ext>
            </a:extLst>
          </p:cNvPr>
          <p:cNvSpPr/>
          <p:nvPr userDrawn="1">
            <p:custDataLst>
              <p:tags r:id="rId2"/>
            </p:custDataLst>
          </p:nvPr>
        </p:nvSpPr>
        <p:spPr>
          <a:xfrm>
            <a:off x="0" y="0"/>
            <a:ext cx="158750" cy="1587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t" anchorCtr="0">
            <a:noAutofit/>
          </a:bodyPr>
          <a:lstStyle/>
          <a:p>
            <a:pPr marL="0" lvl="0" indent="0" algn="l">
              <a:lnSpc>
                <a:spcPct val="90000"/>
              </a:lnSpc>
            </a:pPr>
            <a:endParaRPr lang="pt-BR" sz="2000" b="1" i="0" baseline="0">
              <a:solidFill>
                <a:schemeClr val="tx1"/>
              </a:solidFill>
              <a:latin typeface="Arial" panose="020B0604020202020204" pitchFamily="34" charset="0"/>
              <a:ea typeface="+mj-ea"/>
              <a:cs typeface="+mj-cs"/>
              <a:sym typeface="Arial" panose="020B0604020202020204" pitchFamily="34" charset="0"/>
            </a:endParaRPr>
          </a:p>
        </p:txBody>
      </p:sp>
      <p:sp>
        <p:nvSpPr>
          <p:cNvPr id="4" name="Rectangle 3">
            <a:extLst>
              <a:ext uri="{FF2B5EF4-FFF2-40B4-BE49-F238E27FC236}">
                <a16:creationId xmlns:a16="http://schemas.microsoft.com/office/drawing/2014/main" id="{47F5CAB5-F976-4C40-89AE-9A89E9C4AC4F}"/>
              </a:ext>
            </a:extLst>
          </p:cNvPr>
          <p:cNvSpPr/>
          <p:nvPr userDrawn="1"/>
        </p:nvSpPr>
        <p:spPr bwMode="gray">
          <a:xfrm>
            <a:off x="3048002" y="0"/>
            <a:ext cx="3047998"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100" b="0" i="0" u="none" strike="noStrike" kern="1200" cap="none" spc="0" normalizeH="0" baseline="0" noProof="0">
              <a:ln>
                <a:noFill/>
              </a:ln>
              <a:solidFill>
                <a:srgbClr val="1E1E1E"/>
              </a:solidFill>
              <a:effectLst/>
              <a:uLnTx/>
              <a:uFillTx/>
              <a:latin typeface="Arial" panose="020B0604020202020204"/>
              <a:ea typeface="+mn-ea"/>
              <a:cs typeface="+mn-cs"/>
            </a:endParaRPr>
          </a:p>
        </p:txBody>
      </p:sp>
      <p:sp>
        <p:nvSpPr>
          <p:cNvPr id="14" name="Rectangle 13">
            <a:extLst>
              <a:ext uri="{FF2B5EF4-FFF2-40B4-BE49-F238E27FC236}">
                <a16:creationId xmlns:a16="http://schemas.microsoft.com/office/drawing/2014/main" id="{F3B78D11-144A-4B42-AA51-7E5FE4BFDAC3}"/>
              </a:ext>
            </a:extLst>
          </p:cNvPr>
          <p:cNvSpPr/>
          <p:nvPr userDrawn="1"/>
        </p:nvSpPr>
        <p:spPr bwMode="gray">
          <a:xfrm>
            <a:off x="6096000" y="0"/>
            <a:ext cx="3048000" cy="6858000"/>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100" b="0" i="0" u="none" strike="noStrike" kern="1200" cap="none" spc="0" normalizeH="0" baseline="0" noProof="0">
              <a:ln>
                <a:noFill/>
              </a:ln>
              <a:solidFill>
                <a:srgbClr val="1E1E1E"/>
              </a:solidFill>
              <a:effectLst/>
              <a:uLnTx/>
              <a:uFillTx/>
              <a:latin typeface="Arial" panose="020B0604020202020204"/>
              <a:ea typeface="+mn-ea"/>
              <a:cs typeface="+mn-cs"/>
            </a:endParaRPr>
          </a:p>
        </p:txBody>
      </p:sp>
      <p:sp>
        <p:nvSpPr>
          <p:cNvPr id="20" name="Picture Placeholder 19">
            <a:extLst>
              <a:ext uri="{FF2B5EF4-FFF2-40B4-BE49-F238E27FC236}">
                <a16:creationId xmlns:a16="http://schemas.microsoft.com/office/drawing/2014/main" id="{4CF47EE3-F5CB-4E44-BC68-EC24C6779C14}"/>
              </a:ext>
            </a:extLst>
          </p:cNvPr>
          <p:cNvSpPr>
            <a:spLocks noGrp="1"/>
          </p:cNvSpPr>
          <p:nvPr>
            <p:ph type="pic" sz="quarter" idx="19"/>
          </p:nvPr>
        </p:nvSpPr>
        <p:spPr bwMode="gray">
          <a:xfrm>
            <a:off x="3048000" y="0"/>
            <a:ext cx="3048000" cy="2663825"/>
          </a:xfrm>
          <a:prstGeom prst="rect">
            <a:avLst/>
          </a:prstGeom>
          <a:solidFill>
            <a:srgbClr val="E6E6E6"/>
          </a:solidFill>
        </p:spPr>
        <p:txBody>
          <a:bodyPr anchor="ctr"/>
          <a:lstStyle>
            <a:lvl1pPr algn="ctr">
              <a:defRPr/>
            </a:lvl1pPr>
          </a:lstStyle>
          <a:p>
            <a:r>
              <a:rPr lang="pt-BR"/>
              <a:t>Click </a:t>
            </a:r>
            <a:r>
              <a:rPr lang="pt-BR" err="1"/>
              <a:t>icon</a:t>
            </a:r>
            <a:r>
              <a:rPr lang="pt-BR"/>
              <a:t> </a:t>
            </a:r>
            <a:r>
              <a:rPr lang="pt-BR" err="1"/>
              <a:t>to</a:t>
            </a:r>
            <a:r>
              <a:rPr lang="pt-BR"/>
              <a:t> </a:t>
            </a:r>
            <a:r>
              <a:rPr lang="pt-BR" err="1"/>
              <a:t>add</a:t>
            </a:r>
            <a:r>
              <a:rPr lang="pt-BR"/>
              <a:t> </a:t>
            </a:r>
            <a:r>
              <a:rPr lang="pt-BR" err="1"/>
              <a:t>picture</a:t>
            </a:r>
            <a:endParaRPr lang="pt-BR"/>
          </a:p>
        </p:txBody>
      </p:sp>
      <p:sp>
        <p:nvSpPr>
          <p:cNvPr id="21" name="Picture Placeholder 19">
            <a:extLst>
              <a:ext uri="{FF2B5EF4-FFF2-40B4-BE49-F238E27FC236}">
                <a16:creationId xmlns:a16="http://schemas.microsoft.com/office/drawing/2014/main" id="{796EB4AD-659A-9A47-B141-976732FEBC0E}"/>
              </a:ext>
            </a:extLst>
          </p:cNvPr>
          <p:cNvSpPr>
            <a:spLocks noGrp="1"/>
          </p:cNvSpPr>
          <p:nvPr>
            <p:ph type="pic" sz="quarter" idx="20"/>
          </p:nvPr>
        </p:nvSpPr>
        <p:spPr bwMode="gray">
          <a:xfrm>
            <a:off x="6096000" y="0"/>
            <a:ext cx="3048000" cy="2663825"/>
          </a:xfrm>
          <a:prstGeom prst="rect">
            <a:avLst/>
          </a:prstGeom>
          <a:solidFill>
            <a:schemeClr val="bg2"/>
          </a:solidFill>
        </p:spPr>
        <p:txBody>
          <a:bodyPr anchor="ctr"/>
          <a:lstStyle>
            <a:lvl1pPr algn="ctr">
              <a:defRPr/>
            </a:lvl1pPr>
          </a:lstStyle>
          <a:p>
            <a:r>
              <a:rPr lang="pt-BR"/>
              <a:t>Click </a:t>
            </a:r>
            <a:r>
              <a:rPr lang="pt-BR" err="1"/>
              <a:t>icon</a:t>
            </a:r>
            <a:r>
              <a:rPr lang="pt-BR"/>
              <a:t> </a:t>
            </a:r>
            <a:r>
              <a:rPr lang="pt-BR" err="1"/>
              <a:t>to</a:t>
            </a:r>
            <a:r>
              <a:rPr lang="pt-BR"/>
              <a:t> </a:t>
            </a:r>
            <a:r>
              <a:rPr lang="pt-BR" err="1"/>
              <a:t>add</a:t>
            </a:r>
            <a:r>
              <a:rPr lang="pt-BR"/>
              <a:t> </a:t>
            </a:r>
            <a:r>
              <a:rPr lang="pt-BR" err="1"/>
              <a:t>picture</a:t>
            </a:r>
            <a:endParaRPr lang="pt-BR"/>
          </a:p>
        </p:txBody>
      </p:sp>
      <p:sp>
        <p:nvSpPr>
          <p:cNvPr id="22" name="Picture Placeholder 19">
            <a:extLst>
              <a:ext uri="{FF2B5EF4-FFF2-40B4-BE49-F238E27FC236}">
                <a16:creationId xmlns:a16="http://schemas.microsoft.com/office/drawing/2014/main" id="{8DFD1BD5-98E0-0947-9140-940DFF970135}"/>
              </a:ext>
            </a:extLst>
          </p:cNvPr>
          <p:cNvSpPr>
            <a:spLocks noGrp="1"/>
          </p:cNvSpPr>
          <p:nvPr>
            <p:ph type="pic" sz="quarter" idx="21"/>
          </p:nvPr>
        </p:nvSpPr>
        <p:spPr bwMode="gray">
          <a:xfrm>
            <a:off x="9147359" y="0"/>
            <a:ext cx="3048000" cy="2663825"/>
          </a:xfrm>
          <a:prstGeom prst="rect">
            <a:avLst/>
          </a:prstGeom>
          <a:solidFill>
            <a:srgbClr val="E6E6E6"/>
          </a:solidFill>
        </p:spPr>
        <p:txBody>
          <a:bodyPr anchor="ctr"/>
          <a:lstStyle>
            <a:lvl1pPr algn="ctr">
              <a:defRPr/>
            </a:lvl1pPr>
          </a:lstStyle>
          <a:p>
            <a:r>
              <a:rPr lang="pt-BR"/>
              <a:t>Click </a:t>
            </a:r>
            <a:r>
              <a:rPr lang="pt-BR" err="1"/>
              <a:t>icon</a:t>
            </a:r>
            <a:r>
              <a:rPr lang="pt-BR"/>
              <a:t> </a:t>
            </a:r>
            <a:r>
              <a:rPr lang="pt-BR" err="1"/>
              <a:t>to</a:t>
            </a:r>
            <a:r>
              <a:rPr lang="pt-BR"/>
              <a:t> </a:t>
            </a:r>
            <a:r>
              <a:rPr lang="pt-BR" err="1"/>
              <a:t>add</a:t>
            </a:r>
            <a:r>
              <a:rPr lang="pt-BR"/>
              <a:t> </a:t>
            </a:r>
            <a:r>
              <a:rPr lang="pt-BR" err="1"/>
              <a:t>picture</a:t>
            </a:r>
            <a:endParaRPr lang="pt-BR"/>
          </a:p>
        </p:txBody>
      </p:sp>
      <p:sp>
        <p:nvSpPr>
          <p:cNvPr id="24" name="Text Placeholder 23">
            <a:extLst>
              <a:ext uri="{FF2B5EF4-FFF2-40B4-BE49-F238E27FC236}">
                <a16:creationId xmlns:a16="http://schemas.microsoft.com/office/drawing/2014/main" id="{44CBE62D-52E2-4C4C-AF6E-96D1E570765B}"/>
              </a:ext>
            </a:extLst>
          </p:cNvPr>
          <p:cNvSpPr>
            <a:spLocks noGrp="1"/>
          </p:cNvSpPr>
          <p:nvPr>
            <p:ph type="body" sz="quarter" idx="22" hasCustomPrompt="1"/>
          </p:nvPr>
        </p:nvSpPr>
        <p:spPr bwMode="gray">
          <a:xfrm>
            <a:off x="3429001" y="3048000"/>
            <a:ext cx="2285999" cy="3048000"/>
          </a:xfrm>
          <a:prstGeom prst="rect">
            <a:avLst/>
          </a:prstGeom>
        </p:spPr>
        <p:txBody>
          <a:bodyPr/>
          <a:lstStyle>
            <a:lvl1pPr marL="0" indent="0">
              <a:spcBef>
                <a:spcPts val="0"/>
              </a:spcBef>
              <a:spcAft>
                <a:spcPts val="0"/>
              </a:spcAft>
              <a:buFont typeface="Arial" panose="020B0604020202020204" pitchFamily="34" charset="0"/>
              <a:buNone/>
              <a:tabLst/>
              <a:defRPr b="1">
                <a:solidFill>
                  <a:srgbClr val="001F3F"/>
                </a:solidFill>
              </a:defRPr>
            </a:lvl1pPr>
            <a:lvl2pPr marL="0" indent="0">
              <a:spcBef>
                <a:spcPts val="0"/>
              </a:spcBef>
              <a:spcAft>
                <a:spcPts val="0"/>
              </a:spcAft>
              <a:buNone/>
              <a:tabLst/>
              <a:defRPr>
                <a:solidFill>
                  <a:srgbClr val="001F3F"/>
                </a:solidFill>
              </a:defRPr>
            </a:lvl2pPr>
            <a:lvl3pPr marL="0" indent="0">
              <a:spcBef>
                <a:spcPts val="1200"/>
              </a:spcBef>
              <a:spcAft>
                <a:spcPts val="0"/>
              </a:spcAft>
              <a:buNone/>
              <a:tabLst/>
              <a:defRPr b="1"/>
            </a:lvl3pPr>
            <a:lvl4pPr marL="180000" indent="-180000">
              <a:spcBef>
                <a:spcPts val="0"/>
              </a:spcBef>
              <a:spcAft>
                <a:spcPts val="0"/>
              </a:spcAft>
              <a:buFont typeface="System Font Regular"/>
              <a:buChar char="–"/>
              <a:tabLst/>
              <a:defRPr/>
            </a:lvl4pPr>
            <a:lvl5pPr marL="360000" indent="-180000">
              <a:spcBef>
                <a:spcPts val="0"/>
              </a:spcBef>
              <a:spcAft>
                <a:spcPts val="0"/>
              </a:spcAft>
              <a:buFont typeface="System Font Regular"/>
              <a:buChar char="–"/>
              <a:tabLst/>
              <a:defRPr/>
            </a:lvl5pPr>
          </a:lstStyle>
          <a:p>
            <a:pPr lvl="0"/>
            <a:r>
              <a:rPr lang="pt-BR" dirty="0" err="1"/>
              <a:t>Name</a:t>
            </a:r>
            <a:r>
              <a:rPr lang="pt-BR" dirty="0"/>
              <a:t> </a:t>
            </a:r>
            <a:r>
              <a:rPr lang="pt-BR" dirty="0" err="1"/>
              <a:t>and</a:t>
            </a:r>
            <a:r>
              <a:rPr lang="pt-BR" dirty="0"/>
              <a:t> </a:t>
            </a:r>
            <a:r>
              <a:rPr lang="pt-BR" dirty="0" err="1"/>
              <a:t>Surname</a:t>
            </a:r>
            <a:endParaRPr lang="pt-BR" dirty="0"/>
          </a:p>
          <a:p>
            <a:pPr lvl="1"/>
            <a:r>
              <a:rPr lang="pt-BR" dirty="0" err="1"/>
              <a:t>Job</a:t>
            </a:r>
            <a:r>
              <a:rPr lang="pt-BR" dirty="0"/>
              <a:t> </a:t>
            </a:r>
            <a:r>
              <a:rPr lang="pt-BR" dirty="0" err="1"/>
              <a:t>title</a:t>
            </a:r>
            <a:r>
              <a:rPr lang="pt-BR" dirty="0"/>
              <a:t> </a:t>
            </a:r>
            <a:r>
              <a:rPr lang="pt-BR" dirty="0" err="1"/>
              <a:t>and</a:t>
            </a:r>
            <a:r>
              <a:rPr lang="pt-BR" dirty="0"/>
              <a:t> </a:t>
            </a:r>
            <a:r>
              <a:rPr lang="pt-BR" dirty="0" err="1"/>
              <a:t>location</a:t>
            </a:r>
            <a:r>
              <a:rPr lang="pt-BR" dirty="0"/>
              <a:t> </a:t>
            </a:r>
            <a:r>
              <a:rPr lang="pt-BR" dirty="0" err="1"/>
              <a:t>second</a:t>
            </a:r>
            <a:r>
              <a:rPr lang="pt-BR" dirty="0"/>
              <a:t> </a:t>
            </a:r>
            <a:r>
              <a:rPr lang="pt-BR" dirty="0" err="1"/>
              <a:t>level</a:t>
            </a:r>
            <a:endParaRPr lang="pt-BR" dirty="0"/>
          </a:p>
          <a:p>
            <a:pPr lvl="2"/>
            <a:r>
              <a:rPr lang="pt-BR" dirty="0" err="1"/>
              <a:t>Summary</a:t>
            </a:r>
            <a:r>
              <a:rPr lang="pt-BR" dirty="0"/>
              <a:t> </a:t>
            </a:r>
            <a:r>
              <a:rPr lang="pt-BR" dirty="0" err="1"/>
              <a:t>of</a:t>
            </a:r>
            <a:r>
              <a:rPr lang="pt-BR" dirty="0"/>
              <a:t> </a:t>
            </a:r>
            <a:r>
              <a:rPr lang="pt-BR" dirty="0" err="1"/>
              <a:t>experience</a:t>
            </a:r>
            <a:r>
              <a:rPr lang="pt-BR" dirty="0"/>
              <a:t> </a:t>
            </a:r>
            <a:r>
              <a:rPr lang="pt-BR" dirty="0" err="1"/>
              <a:t>third</a:t>
            </a:r>
            <a:r>
              <a:rPr lang="pt-BR" dirty="0"/>
              <a:t> </a:t>
            </a:r>
            <a:r>
              <a:rPr lang="pt-BR" dirty="0" err="1"/>
              <a:t>level</a:t>
            </a:r>
            <a:endParaRPr lang="pt-BR" dirty="0"/>
          </a:p>
          <a:p>
            <a:pPr lvl="3"/>
            <a:r>
              <a:rPr lang="pt-BR" dirty="0" err="1"/>
              <a:t>Second</a:t>
            </a:r>
            <a:r>
              <a:rPr lang="pt-BR" dirty="0"/>
              <a:t> </a:t>
            </a:r>
            <a:r>
              <a:rPr lang="pt-BR" dirty="0" err="1"/>
              <a:t>level</a:t>
            </a:r>
            <a:r>
              <a:rPr lang="pt-BR" dirty="0"/>
              <a:t> </a:t>
            </a:r>
            <a:r>
              <a:rPr lang="pt-BR" dirty="0" err="1"/>
              <a:t>bullet</a:t>
            </a:r>
            <a:endParaRPr lang="pt-BR" dirty="0"/>
          </a:p>
          <a:p>
            <a:pPr lvl="4"/>
            <a:r>
              <a:rPr lang="pt-BR" dirty="0" err="1"/>
              <a:t>Third</a:t>
            </a:r>
            <a:r>
              <a:rPr lang="pt-BR" dirty="0"/>
              <a:t> </a:t>
            </a:r>
            <a:r>
              <a:rPr lang="pt-BR" dirty="0" err="1"/>
              <a:t>level</a:t>
            </a:r>
            <a:r>
              <a:rPr lang="pt-BR" dirty="0"/>
              <a:t> </a:t>
            </a:r>
            <a:r>
              <a:rPr lang="pt-BR" dirty="0" err="1"/>
              <a:t>bullet</a:t>
            </a:r>
            <a:endParaRPr lang="pt-BR" dirty="0"/>
          </a:p>
        </p:txBody>
      </p:sp>
      <p:sp>
        <p:nvSpPr>
          <p:cNvPr id="27" name="Text Placeholder 23">
            <a:extLst>
              <a:ext uri="{FF2B5EF4-FFF2-40B4-BE49-F238E27FC236}">
                <a16:creationId xmlns:a16="http://schemas.microsoft.com/office/drawing/2014/main" id="{1C3C4FE2-D60A-3C44-A1A2-F63809BB1ED6}"/>
              </a:ext>
            </a:extLst>
          </p:cNvPr>
          <p:cNvSpPr>
            <a:spLocks noGrp="1"/>
          </p:cNvSpPr>
          <p:nvPr>
            <p:ph type="body" sz="quarter" idx="23" hasCustomPrompt="1"/>
          </p:nvPr>
        </p:nvSpPr>
        <p:spPr bwMode="gray">
          <a:xfrm>
            <a:off x="6477001" y="3048000"/>
            <a:ext cx="2286000" cy="3048000"/>
          </a:xfrm>
          <a:prstGeom prst="rect">
            <a:avLst/>
          </a:prstGeom>
        </p:spPr>
        <p:txBody>
          <a:bodyPr/>
          <a:lstStyle>
            <a:lvl1pPr marL="0" indent="0">
              <a:spcBef>
                <a:spcPts val="0"/>
              </a:spcBef>
              <a:spcAft>
                <a:spcPts val="0"/>
              </a:spcAft>
              <a:buFont typeface="Arial" panose="020B0604020202020204" pitchFamily="34" charset="0"/>
              <a:buNone/>
              <a:tabLst/>
              <a:defRPr b="1">
                <a:solidFill>
                  <a:srgbClr val="001F3F"/>
                </a:solidFill>
              </a:defRPr>
            </a:lvl1pPr>
            <a:lvl2pPr marL="0" indent="0">
              <a:spcBef>
                <a:spcPts val="0"/>
              </a:spcBef>
              <a:spcAft>
                <a:spcPts val="0"/>
              </a:spcAft>
              <a:buNone/>
              <a:tabLst/>
              <a:defRPr>
                <a:solidFill>
                  <a:srgbClr val="001F3F"/>
                </a:solidFill>
              </a:defRPr>
            </a:lvl2pPr>
            <a:lvl3pPr marL="0" indent="0">
              <a:spcBef>
                <a:spcPts val="1200"/>
              </a:spcBef>
              <a:spcAft>
                <a:spcPts val="0"/>
              </a:spcAft>
              <a:buNone/>
              <a:tabLst/>
              <a:defRPr b="1"/>
            </a:lvl3pPr>
            <a:lvl4pPr marL="180000" indent="-180000">
              <a:spcBef>
                <a:spcPts val="0"/>
              </a:spcBef>
              <a:spcAft>
                <a:spcPts val="0"/>
              </a:spcAft>
              <a:buFont typeface="System Font Regular"/>
              <a:buChar char="–"/>
              <a:tabLst/>
              <a:defRPr/>
            </a:lvl4pPr>
            <a:lvl5pPr marL="360000" indent="-180000">
              <a:spcBef>
                <a:spcPts val="0"/>
              </a:spcBef>
              <a:spcAft>
                <a:spcPts val="0"/>
              </a:spcAft>
              <a:buFont typeface="System Font Regular"/>
              <a:buChar char="–"/>
              <a:tabLst/>
              <a:defRPr/>
            </a:lvl5pPr>
          </a:lstStyle>
          <a:p>
            <a:pPr lvl="0"/>
            <a:r>
              <a:rPr lang="pt-BR" dirty="0" err="1"/>
              <a:t>Name</a:t>
            </a:r>
            <a:r>
              <a:rPr lang="pt-BR" dirty="0"/>
              <a:t> </a:t>
            </a:r>
            <a:r>
              <a:rPr lang="pt-BR" dirty="0" err="1"/>
              <a:t>and</a:t>
            </a:r>
            <a:r>
              <a:rPr lang="pt-BR" dirty="0"/>
              <a:t> </a:t>
            </a:r>
            <a:r>
              <a:rPr lang="pt-BR" dirty="0" err="1"/>
              <a:t>Surname</a:t>
            </a:r>
            <a:endParaRPr lang="pt-BR" dirty="0"/>
          </a:p>
          <a:p>
            <a:pPr lvl="1"/>
            <a:r>
              <a:rPr lang="pt-BR" dirty="0" err="1"/>
              <a:t>Job</a:t>
            </a:r>
            <a:r>
              <a:rPr lang="pt-BR" dirty="0"/>
              <a:t> </a:t>
            </a:r>
            <a:r>
              <a:rPr lang="pt-BR" dirty="0" err="1"/>
              <a:t>title</a:t>
            </a:r>
            <a:r>
              <a:rPr lang="pt-BR" dirty="0"/>
              <a:t> </a:t>
            </a:r>
            <a:r>
              <a:rPr lang="pt-BR" dirty="0" err="1"/>
              <a:t>and</a:t>
            </a:r>
            <a:r>
              <a:rPr lang="pt-BR" dirty="0"/>
              <a:t> </a:t>
            </a:r>
            <a:r>
              <a:rPr lang="pt-BR" dirty="0" err="1"/>
              <a:t>location</a:t>
            </a:r>
            <a:r>
              <a:rPr lang="pt-BR" dirty="0"/>
              <a:t> </a:t>
            </a:r>
            <a:r>
              <a:rPr lang="pt-BR" dirty="0" err="1"/>
              <a:t>second</a:t>
            </a:r>
            <a:r>
              <a:rPr lang="pt-BR" dirty="0"/>
              <a:t> </a:t>
            </a:r>
            <a:r>
              <a:rPr lang="pt-BR" dirty="0" err="1"/>
              <a:t>level</a:t>
            </a:r>
            <a:endParaRPr lang="pt-BR" dirty="0"/>
          </a:p>
          <a:p>
            <a:pPr lvl="2"/>
            <a:r>
              <a:rPr lang="pt-BR" dirty="0" err="1"/>
              <a:t>Summary</a:t>
            </a:r>
            <a:r>
              <a:rPr lang="pt-BR" dirty="0"/>
              <a:t> </a:t>
            </a:r>
            <a:r>
              <a:rPr lang="pt-BR" dirty="0" err="1"/>
              <a:t>of</a:t>
            </a:r>
            <a:r>
              <a:rPr lang="pt-BR" dirty="0"/>
              <a:t> </a:t>
            </a:r>
            <a:r>
              <a:rPr lang="pt-BR" dirty="0" err="1"/>
              <a:t>experience</a:t>
            </a:r>
            <a:r>
              <a:rPr lang="pt-BR" dirty="0"/>
              <a:t> </a:t>
            </a:r>
            <a:r>
              <a:rPr lang="pt-BR" dirty="0" err="1"/>
              <a:t>third</a:t>
            </a:r>
            <a:r>
              <a:rPr lang="pt-BR" dirty="0"/>
              <a:t> </a:t>
            </a:r>
            <a:r>
              <a:rPr lang="pt-BR" dirty="0" err="1"/>
              <a:t>level</a:t>
            </a:r>
            <a:endParaRPr lang="pt-BR" dirty="0"/>
          </a:p>
          <a:p>
            <a:pPr lvl="3"/>
            <a:r>
              <a:rPr lang="pt-BR" dirty="0" err="1"/>
              <a:t>Second</a:t>
            </a:r>
            <a:r>
              <a:rPr lang="pt-BR" dirty="0"/>
              <a:t> </a:t>
            </a:r>
            <a:r>
              <a:rPr lang="pt-BR" dirty="0" err="1"/>
              <a:t>level</a:t>
            </a:r>
            <a:r>
              <a:rPr lang="pt-BR" dirty="0"/>
              <a:t> </a:t>
            </a:r>
            <a:r>
              <a:rPr lang="pt-BR" dirty="0" err="1"/>
              <a:t>bullet</a:t>
            </a:r>
            <a:endParaRPr lang="pt-BR" dirty="0"/>
          </a:p>
          <a:p>
            <a:pPr lvl="4"/>
            <a:r>
              <a:rPr lang="pt-BR" dirty="0" err="1"/>
              <a:t>Third</a:t>
            </a:r>
            <a:r>
              <a:rPr lang="pt-BR" dirty="0"/>
              <a:t> </a:t>
            </a:r>
            <a:r>
              <a:rPr lang="pt-BR" dirty="0" err="1"/>
              <a:t>level</a:t>
            </a:r>
            <a:r>
              <a:rPr lang="pt-BR" dirty="0"/>
              <a:t> </a:t>
            </a:r>
            <a:r>
              <a:rPr lang="pt-BR" dirty="0" err="1"/>
              <a:t>bullet</a:t>
            </a:r>
            <a:endParaRPr lang="pt-BR" dirty="0"/>
          </a:p>
        </p:txBody>
      </p:sp>
      <p:sp>
        <p:nvSpPr>
          <p:cNvPr id="28" name="Text Placeholder 23">
            <a:extLst>
              <a:ext uri="{FF2B5EF4-FFF2-40B4-BE49-F238E27FC236}">
                <a16:creationId xmlns:a16="http://schemas.microsoft.com/office/drawing/2014/main" id="{39E6F826-10D9-8247-8889-29223C7F84B1}"/>
              </a:ext>
            </a:extLst>
          </p:cNvPr>
          <p:cNvSpPr>
            <a:spLocks noGrp="1"/>
          </p:cNvSpPr>
          <p:nvPr>
            <p:ph type="body" sz="quarter" idx="24" hasCustomPrompt="1"/>
          </p:nvPr>
        </p:nvSpPr>
        <p:spPr bwMode="gray">
          <a:xfrm>
            <a:off x="9525000" y="3048000"/>
            <a:ext cx="2289360" cy="3048000"/>
          </a:xfrm>
          <a:prstGeom prst="rect">
            <a:avLst/>
          </a:prstGeom>
        </p:spPr>
        <p:txBody>
          <a:bodyPr/>
          <a:lstStyle>
            <a:lvl1pPr marL="0" indent="0">
              <a:spcBef>
                <a:spcPts val="0"/>
              </a:spcBef>
              <a:spcAft>
                <a:spcPts val="0"/>
              </a:spcAft>
              <a:buFont typeface="Arial" panose="020B0604020202020204" pitchFamily="34" charset="0"/>
              <a:buNone/>
              <a:tabLst/>
              <a:defRPr b="1">
                <a:solidFill>
                  <a:srgbClr val="001F3F"/>
                </a:solidFill>
              </a:defRPr>
            </a:lvl1pPr>
            <a:lvl2pPr marL="0" indent="0">
              <a:spcBef>
                <a:spcPts val="0"/>
              </a:spcBef>
              <a:spcAft>
                <a:spcPts val="0"/>
              </a:spcAft>
              <a:buNone/>
              <a:tabLst/>
              <a:defRPr>
                <a:solidFill>
                  <a:srgbClr val="001F3F"/>
                </a:solidFill>
              </a:defRPr>
            </a:lvl2pPr>
            <a:lvl3pPr marL="0" indent="0">
              <a:spcBef>
                <a:spcPts val="1200"/>
              </a:spcBef>
              <a:spcAft>
                <a:spcPts val="0"/>
              </a:spcAft>
              <a:buNone/>
              <a:tabLst/>
              <a:defRPr b="1"/>
            </a:lvl3pPr>
            <a:lvl4pPr marL="180000" indent="-180000">
              <a:spcBef>
                <a:spcPts val="0"/>
              </a:spcBef>
              <a:spcAft>
                <a:spcPts val="0"/>
              </a:spcAft>
              <a:buFont typeface="System Font Regular"/>
              <a:buChar char="–"/>
              <a:tabLst/>
              <a:defRPr/>
            </a:lvl4pPr>
            <a:lvl5pPr marL="360000" indent="-180000">
              <a:spcBef>
                <a:spcPts val="0"/>
              </a:spcBef>
              <a:spcAft>
                <a:spcPts val="0"/>
              </a:spcAft>
              <a:buFont typeface="System Font Regular"/>
              <a:buChar char="–"/>
              <a:tabLst/>
              <a:defRPr/>
            </a:lvl5pPr>
          </a:lstStyle>
          <a:p>
            <a:pPr lvl="0"/>
            <a:r>
              <a:rPr lang="pt-BR" dirty="0" err="1"/>
              <a:t>Name</a:t>
            </a:r>
            <a:r>
              <a:rPr lang="pt-BR" dirty="0"/>
              <a:t> </a:t>
            </a:r>
            <a:r>
              <a:rPr lang="pt-BR" dirty="0" err="1"/>
              <a:t>and</a:t>
            </a:r>
            <a:r>
              <a:rPr lang="pt-BR" dirty="0"/>
              <a:t> </a:t>
            </a:r>
            <a:r>
              <a:rPr lang="pt-BR" dirty="0" err="1"/>
              <a:t>Surname</a:t>
            </a:r>
            <a:endParaRPr lang="pt-BR" dirty="0"/>
          </a:p>
          <a:p>
            <a:pPr lvl="1"/>
            <a:r>
              <a:rPr lang="pt-BR" dirty="0" err="1"/>
              <a:t>Job</a:t>
            </a:r>
            <a:r>
              <a:rPr lang="pt-BR" dirty="0"/>
              <a:t> </a:t>
            </a:r>
            <a:r>
              <a:rPr lang="pt-BR" dirty="0" err="1"/>
              <a:t>title</a:t>
            </a:r>
            <a:r>
              <a:rPr lang="pt-BR" dirty="0"/>
              <a:t> </a:t>
            </a:r>
            <a:r>
              <a:rPr lang="pt-BR" dirty="0" err="1"/>
              <a:t>and</a:t>
            </a:r>
            <a:r>
              <a:rPr lang="pt-BR" dirty="0"/>
              <a:t> </a:t>
            </a:r>
            <a:r>
              <a:rPr lang="pt-BR" dirty="0" err="1"/>
              <a:t>location</a:t>
            </a:r>
            <a:r>
              <a:rPr lang="pt-BR" dirty="0"/>
              <a:t> </a:t>
            </a:r>
            <a:r>
              <a:rPr lang="pt-BR" dirty="0" err="1"/>
              <a:t>second</a:t>
            </a:r>
            <a:r>
              <a:rPr lang="pt-BR" dirty="0"/>
              <a:t> </a:t>
            </a:r>
            <a:r>
              <a:rPr lang="pt-BR" dirty="0" err="1"/>
              <a:t>level</a:t>
            </a:r>
            <a:endParaRPr lang="pt-BR" dirty="0"/>
          </a:p>
          <a:p>
            <a:pPr lvl="2"/>
            <a:r>
              <a:rPr lang="pt-BR" dirty="0" err="1"/>
              <a:t>Summary</a:t>
            </a:r>
            <a:r>
              <a:rPr lang="pt-BR" dirty="0"/>
              <a:t> </a:t>
            </a:r>
            <a:r>
              <a:rPr lang="pt-BR" dirty="0" err="1"/>
              <a:t>of</a:t>
            </a:r>
            <a:r>
              <a:rPr lang="pt-BR" dirty="0"/>
              <a:t> </a:t>
            </a:r>
            <a:r>
              <a:rPr lang="pt-BR" dirty="0" err="1"/>
              <a:t>experience</a:t>
            </a:r>
            <a:r>
              <a:rPr lang="pt-BR" dirty="0"/>
              <a:t> </a:t>
            </a:r>
            <a:r>
              <a:rPr lang="pt-BR" dirty="0" err="1"/>
              <a:t>third</a:t>
            </a:r>
            <a:r>
              <a:rPr lang="pt-BR" dirty="0"/>
              <a:t> </a:t>
            </a:r>
            <a:r>
              <a:rPr lang="pt-BR" dirty="0" err="1"/>
              <a:t>level</a:t>
            </a:r>
            <a:endParaRPr lang="pt-BR" dirty="0"/>
          </a:p>
          <a:p>
            <a:pPr lvl="3"/>
            <a:r>
              <a:rPr lang="pt-BR" dirty="0" err="1"/>
              <a:t>Second</a:t>
            </a:r>
            <a:r>
              <a:rPr lang="pt-BR" dirty="0"/>
              <a:t> </a:t>
            </a:r>
            <a:r>
              <a:rPr lang="pt-BR" dirty="0" err="1"/>
              <a:t>level</a:t>
            </a:r>
            <a:r>
              <a:rPr lang="pt-BR" dirty="0"/>
              <a:t> </a:t>
            </a:r>
            <a:r>
              <a:rPr lang="pt-BR" dirty="0" err="1"/>
              <a:t>bullet</a:t>
            </a:r>
            <a:endParaRPr lang="pt-BR" dirty="0"/>
          </a:p>
          <a:p>
            <a:pPr lvl="4"/>
            <a:r>
              <a:rPr lang="pt-BR" dirty="0" err="1"/>
              <a:t>Third</a:t>
            </a:r>
            <a:r>
              <a:rPr lang="pt-BR" dirty="0"/>
              <a:t> </a:t>
            </a:r>
            <a:r>
              <a:rPr lang="pt-BR" dirty="0" err="1"/>
              <a:t>level</a:t>
            </a:r>
            <a:r>
              <a:rPr lang="pt-BR" dirty="0"/>
              <a:t> </a:t>
            </a:r>
            <a:r>
              <a:rPr lang="pt-BR" dirty="0" err="1"/>
              <a:t>bullet</a:t>
            </a:r>
            <a:endParaRPr lang="pt-BR" dirty="0"/>
          </a:p>
        </p:txBody>
      </p:sp>
      <p:sp>
        <p:nvSpPr>
          <p:cNvPr id="5" name="Title 4">
            <a:extLst>
              <a:ext uri="{FF2B5EF4-FFF2-40B4-BE49-F238E27FC236}">
                <a16:creationId xmlns:a16="http://schemas.microsoft.com/office/drawing/2014/main" id="{39468541-A21A-46F7-AFC4-CBC98C325EF5}"/>
              </a:ext>
            </a:extLst>
          </p:cNvPr>
          <p:cNvSpPr>
            <a:spLocks noGrp="1"/>
          </p:cNvSpPr>
          <p:nvPr>
            <p:ph type="title" hasCustomPrompt="1"/>
          </p:nvPr>
        </p:nvSpPr>
        <p:spPr bwMode="gray">
          <a:xfrm>
            <a:off x="381000" y="381000"/>
            <a:ext cx="2285999" cy="2215991"/>
          </a:xfrm>
        </p:spPr>
        <p:txBody>
          <a:bodyPr/>
          <a:lstStyle>
            <a:lvl1pPr>
              <a:defRPr/>
            </a:lvl1pPr>
          </a:lstStyle>
          <a:p>
            <a:r>
              <a:rPr lang="pt-BR"/>
              <a:t>Key </a:t>
            </a:r>
            <a:r>
              <a:rPr lang="pt-BR" err="1"/>
              <a:t>message</a:t>
            </a:r>
            <a:r>
              <a:rPr lang="pt-BR"/>
              <a:t>. </a:t>
            </a:r>
            <a:br>
              <a:rPr lang="pt-BR"/>
            </a:br>
            <a:r>
              <a:rPr lang="pt-BR" err="1"/>
              <a:t>If</a:t>
            </a:r>
            <a:r>
              <a:rPr lang="pt-BR"/>
              <a:t> </a:t>
            </a:r>
            <a:r>
              <a:rPr lang="pt-BR" err="1"/>
              <a:t>the</a:t>
            </a:r>
            <a:r>
              <a:rPr lang="pt-BR"/>
              <a:t> </a:t>
            </a:r>
            <a:r>
              <a:rPr lang="pt-BR" err="1"/>
              <a:t>audience</a:t>
            </a:r>
            <a:r>
              <a:rPr lang="pt-BR"/>
              <a:t> </a:t>
            </a:r>
            <a:r>
              <a:rPr lang="pt-BR" err="1"/>
              <a:t>reads</a:t>
            </a:r>
            <a:r>
              <a:rPr lang="pt-BR"/>
              <a:t> </a:t>
            </a:r>
            <a:r>
              <a:rPr lang="pt-BR" err="1"/>
              <a:t>just</a:t>
            </a:r>
            <a:r>
              <a:rPr lang="pt-BR"/>
              <a:t> </a:t>
            </a:r>
            <a:r>
              <a:rPr lang="pt-BR" err="1"/>
              <a:t>this</a:t>
            </a:r>
            <a:r>
              <a:rPr lang="pt-BR"/>
              <a:t>, it </a:t>
            </a:r>
            <a:r>
              <a:rPr lang="pt-BR" err="1"/>
              <a:t>will</a:t>
            </a:r>
            <a:r>
              <a:rPr lang="pt-BR"/>
              <a:t> </a:t>
            </a:r>
            <a:r>
              <a:rPr lang="pt-BR" err="1"/>
              <a:t>be</a:t>
            </a:r>
            <a:r>
              <a:rPr lang="pt-BR"/>
              <a:t> </a:t>
            </a:r>
            <a:r>
              <a:rPr lang="pt-BR" err="1"/>
              <a:t>enough</a:t>
            </a:r>
            <a:r>
              <a:rPr lang="pt-BR"/>
              <a:t>. Make </a:t>
            </a:r>
            <a:r>
              <a:rPr lang="pt-BR" err="1"/>
              <a:t>every</a:t>
            </a:r>
            <a:r>
              <a:rPr lang="pt-BR"/>
              <a:t> word </a:t>
            </a:r>
            <a:r>
              <a:rPr lang="pt-BR" err="1"/>
              <a:t>count</a:t>
            </a:r>
            <a:r>
              <a:rPr lang="pt-BR"/>
              <a:t>. Say it like </a:t>
            </a:r>
            <a:r>
              <a:rPr lang="pt-BR" err="1"/>
              <a:t>you</a:t>
            </a:r>
            <a:r>
              <a:rPr lang="pt-BR"/>
              <a:t> </a:t>
            </a:r>
            <a:r>
              <a:rPr lang="pt-BR" err="1"/>
              <a:t>would</a:t>
            </a:r>
            <a:r>
              <a:rPr lang="pt-BR"/>
              <a:t> in </a:t>
            </a:r>
            <a:r>
              <a:rPr lang="pt-BR" err="1"/>
              <a:t>the</a:t>
            </a:r>
            <a:r>
              <a:rPr lang="pt-BR"/>
              <a:t> </a:t>
            </a:r>
            <a:r>
              <a:rPr lang="pt-BR" err="1"/>
              <a:t>room</a:t>
            </a:r>
            <a:r>
              <a:rPr lang="pt-BR"/>
              <a:t>.</a:t>
            </a:r>
          </a:p>
        </p:txBody>
      </p:sp>
    </p:spTree>
    <p:extLst>
      <p:ext uri="{BB962C8B-B14F-4D97-AF65-F5344CB8AC3E}">
        <p14:creationId xmlns:p14="http://schemas.microsoft.com/office/powerpoint/2010/main" val="3506018381"/>
      </p:ext>
    </p:extLst>
  </p:cSld>
  <p:clrMapOvr>
    <a:masterClrMapping/>
  </p:clrMapOvr>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ase Study">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66F4BDBA-8A7A-4151-9891-CE2FF8030BCB}"/>
              </a:ext>
            </a:extLst>
          </p:cNvPr>
          <p:cNvSpPr/>
          <p:nvPr userDrawn="1"/>
        </p:nvSpPr>
        <p:spPr>
          <a:xfrm>
            <a:off x="3048000" y="0"/>
            <a:ext cx="4572000" cy="342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200" b="0" i="0" u="none" strike="noStrike" kern="1200" cap="none" spc="0" normalizeH="0" baseline="0" noProof="0">
              <a:ln>
                <a:noFill/>
              </a:ln>
              <a:solidFill>
                <a:srgbClr val="1E1E1E"/>
              </a:solidFill>
              <a:effectLst/>
              <a:uLnTx/>
              <a:uFillTx/>
              <a:latin typeface="Arial" panose="020B0604020202020204"/>
              <a:ea typeface="+mn-ea"/>
              <a:cs typeface="+mn-cs"/>
            </a:endParaRPr>
          </a:p>
        </p:txBody>
      </p:sp>
      <p:sp>
        <p:nvSpPr>
          <p:cNvPr id="15" name="Rectangle 14">
            <a:extLst>
              <a:ext uri="{FF2B5EF4-FFF2-40B4-BE49-F238E27FC236}">
                <a16:creationId xmlns:a16="http://schemas.microsoft.com/office/drawing/2014/main" id="{F8A6D9F4-AFFE-40C2-A711-D5F9F9523EA2}"/>
              </a:ext>
            </a:extLst>
          </p:cNvPr>
          <p:cNvSpPr/>
          <p:nvPr userDrawn="1"/>
        </p:nvSpPr>
        <p:spPr>
          <a:xfrm>
            <a:off x="3048000" y="3429000"/>
            <a:ext cx="4572000" cy="3429000"/>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BR" sz="1200" b="0" i="0" u="none" strike="noStrike" kern="1200" cap="none" spc="0" normalizeH="0" baseline="0" noProof="0">
              <a:ln>
                <a:noFill/>
              </a:ln>
              <a:solidFill>
                <a:srgbClr val="1E1E1E"/>
              </a:solidFill>
              <a:effectLst/>
              <a:uLnTx/>
              <a:uFillTx/>
              <a:latin typeface="Arial" panose="020B0604020202020204"/>
              <a:ea typeface="+mn-ea"/>
              <a:cs typeface="+mn-cs"/>
            </a:endParaRPr>
          </a:p>
        </p:txBody>
      </p:sp>
      <p:sp>
        <p:nvSpPr>
          <p:cNvPr id="3" name="Title 2">
            <a:extLst>
              <a:ext uri="{FF2B5EF4-FFF2-40B4-BE49-F238E27FC236}">
                <a16:creationId xmlns:a16="http://schemas.microsoft.com/office/drawing/2014/main" id="{16F887B0-D81F-4D6E-8490-01166A3570A8}"/>
              </a:ext>
            </a:extLst>
          </p:cNvPr>
          <p:cNvSpPr>
            <a:spLocks noGrp="1"/>
          </p:cNvSpPr>
          <p:nvPr>
            <p:ph type="title" hasCustomPrompt="1"/>
          </p:nvPr>
        </p:nvSpPr>
        <p:spPr/>
        <p:txBody>
          <a:bodyPr/>
          <a:lstStyle>
            <a:lvl1pPr>
              <a:defRPr/>
            </a:lvl1pPr>
          </a:lstStyle>
          <a:p>
            <a:r>
              <a:rPr lang="pt-BR"/>
              <a:t>Key </a:t>
            </a:r>
            <a:r>
              <a:rPr lang="pt-BR" err="1"/>
              <a:t>message</a:t>
            </a:r>
            <a:r>
              <a:rPr lang="pt-BR"/>
              <a:t>. </a:t>
            </a:r>
            <a:br>
              <a:rPr lang="pt-BR"/>
            </a:br>
            <a:r>
              <a:rPr lang="pt-BR" err="1"/>
              <a:t>If</a:t>
            </a:r>
            <a:r>
              <a:rPr lang="pt-BR"/>
              <a:t> </a:t>
            </a:r>
            <a:r>
              <a:rPr lang="pt-BR" err="1"/>
              <a:t>the</a:t>
            </a:r>
            <a:r>
              <a:rPr lang="pt-BR"/>
              <a:t> </a:t>
            </a:r>
            <a:r>
              <a:rPr lang="pt-BR" err="1"/>
              <a:t>audience</a:t>
            </a:r>
            <a:r>
              <a:rPr lang="pt-BR"/>
              <a:t> </a:t>
            </a:r>
            <a:r>
              <a:rPr lang="pt-BR" err="1"/>
              <a:t>reads</a:t>
            </a:r>
            <a:r>
              <a:rPr lang="pt-BR"/>
              <a:t> </a:t>
            </a:r>
            <a:r>
              <a:rPr lang="pt-BR" err="1"/>
              <a:t>just</a:t>
            </a:r>
            <a:r>
              <a:rPr lang="pt-BR"/>
              <a:t> </a:t>
            </a:r>
            <a:r>
              <a:rPr lang="pt-BR" err="1"/>
              <a:t>this</a:t>
            </a:r>
            <a:r>
              <a:rPr lang="pt-BR"/>
              <a:t>, it </a:t>
            </a:r>
            <a:r>
              <a:rPr lang="pt-BR" err="1"/>
              <a:t>will</a:t>
            </a:r>
            <a:r>
              <a:rPr lang="pt-BR"/>
              <a:t> </a:t>
            </a:r>
            <a:r>
              <a:rPr lang="pt-BR" err="1"/>
              <a:t>be</a:t>
            </a:r>
            <a:r>
              <a:rPr lang="pt-BR"/>
              <a:t> </a:t>
            </a:r>
            <a:r>
              <a:rPr lang="pt-BR" err="1"/>
              <a:t>enough</a:t>
            </a:r>
            <a:r>
              <a:rPr lang="pt-BR"/>
              <a:t>. Make </a:t>
            </a:r>
            <a:r>
              <a:rPr lang="pt-BR" err="1"/>
              <a:t>every</a:t>
            </a:r>
            <a:r>
              <a:rPr lang="pt-BR"/>
              <a:t> word </a:t>
            </a:r>
            <a:r>
              <a:rPr lang="pt-BR" err="1"/>
              <a:t>count</a:t>
            </a:r>
            <a:r>
              <a:rPr lang="pt-BR"/>
              <a:t>. Say it like </a:t>
            </a:r>
            <a:r>
              <a:rPr lang="pt-BR" err="1"/>
              <a:t>you</a:t>
            </a:r>
            <a:r>
              <a:rPr lang="pt-BR"/>
              <a:t> </a:t>
            </a:r>
            <a:r>
              <a:rPr lang="pt-BR" err="1"/>
              <a:t>would</a:t>
            </a:r>
            <a:r>
              <a:rPr lang="pt-BR"/>
              <a:t> in </a:t>
            </a:r>
            <a:r>
              <a:rPr lang="pt-BR" err="1"/>
              <a:t>the</a:t>
            </a:r>
            <a:r>
              <a:rPr lang="pt-BR"/>
              <a:t> </a:t>
            </a:r>
            <a:r>
              <a:rPr lang="pt-BR" err="1"/>
              <a:t>room</a:t>
            </a:r>
            <a:r>
              <a:rPr lang="pt-BR"/>
              <a:t>.</a:t>
            </a:r>
          </a:p>
        </p:txBody>
      </p:sp>
      <p:sp>
        <p:nvSpPr>
          <p:cNvPr id="19" name="Text Placeholder 9">
            <a:extLst>
              <a:ext uri="{FF2B5EF4-FFF2-40B4-BE49-F238E27FC236}">
                <a16:creationId xmlns:a16="http://schemas.microsoft.com/office/drawing/2014/main" id="{2F01B772-E707-4318-AFF4-D233B7291D07}"/>
              </a:ext>
            </a:extLst>
          </p:cNvPr>
          <p:cNvSpPr>
            <a:spLocks noGrp="1"/>
          </p:cNvSpPr>
          <p:nvPr>
            <p:ph type="body" sz="quarter" idx="16" hasCustomPrompt="1"/>
          </p:nvPr>
        </p:nvSpPr>
        <p:spPr>
          <a:xfrm>
            <a:off x="3428973" y="381000"/>
            <a:ext cx="3810000" cy="357499"/>
          </a:xfrm>
          <a:prstGeom prst="rect">
            <a:avLst/>
          </a:prstGeom>
        </p:spPr>
        <p:txBody>
          <a:bodyPr/>
          <a:lstStyle>
            <a:lvl1pPr marL="0" indent="0">
              <a:spcBef>
                <a:spcPts val="0"/>
              </a:spcBef>
              <a:spcAft>
                <a:spcPts val="0"/>
              </a:spcAft>
              <a:buFont typeface="Arial" panose="020B0604020202020204" pitchFamily="34" charset="0"/>
              <a:buNone/>
              <a:defRPr sz="1600" b="1">
                <a:solidFill>
                  <a:srgbClr val="001F3F"/>
                </a:solidFill>
              </a:defRPr>
            </a:lvl1pPr>
            <a:lvl2pPr marL="0" indent="0">
              <a:spcBef>
                <a:spcPts val="0"/>
              </a:spcBef>
              <a:spcAft>
                <a:spcPts val="0"/>
              </a:spcAft>
              <a:buNone/>
              <a:defRPr sz="1800" b="1"/>
            </a:lvl2pPr>
            <a:lvl3pPr marL="0" indent="0">
              <a:spcBef>
                <a:spcPts val="0"/>
              </a:spcBef>
              <a:spcAft>
                <a:spcPts val="0"/>
              </a:spcAft>
              <a:buNone/>
              <a:defRPr/>
            </a:lvl3pPr>
            <a:lvl4pPr marL="0" indent="0">
              <a:spcBef>
                <a:spcPts val="0"/>
              </a:spcBef>
              <a:spcAft>
                <a:spcPts val="0"/>
              </a:spcAft>
              <a:buNone/>
              <a:defRPr/>
            </a:lvl4pPr>
            <a:lvl5pPr marL="0" indent="0">
              <a:spcBef>
                <a:spcPts val="0"/>
              </a:spcBef>
              <a:spcAft>
                <a:spcPts val="0"/>
              </a:spcAft>
              <a:buNone/>
              <a:defRPr/>
            </a:lvl5pPr>
          </a:lstStyle>
          <a:p>
            <a:pPr lvl="0"/>
            <a:r>
              <a:rPr lang="pt-BR" dirty="0" err="1"/>
              <a:t>Situation</a:t>
            </a:r>
            <a:endParaRPr lang="pt-BR" dirty="0"/>
          </a:p>
        </p:txBody>
      </p:sp>
      <p:sp>
        <p:nvSpPr>
          <p:cNvPr id="23" name="Text Placeholder 9">
            <a:extLst>
              <a:ext uri="{FF2B5EF4-FFF2-40B4-BE49-F238E27FC236}">
                <a16:creationId xmlns:a16="http://schemas.microsoft.com/office/drawing/2014/main" id="{9F9E8AE9-DD63-4653-988B-3750118E135D}"/>
              </a:ext>
            </a:extLst>
          </p:cNvPr>
          <p:cNvSpPr>
            <a:spLocks noGrp="1"/>
          </p:cNvSpPr>
          <p:nvPr>
            <p:ph type="body" sz="quarter" idx="24" hasCustomPrompt="1"/>
          </p:nvPr>
        </p:nvSpPr>
        <p:spPr>
          <a:xfrm>
            <a:off x="3428973" y="3809999"/>
            <a:ext cx="3810000" cy="376971"/>
          </a:xfrm>
          <a:prstGeom prst="rect">
            <a:avLst/>
          </a:prstGeom>
        </p:spPr>
        <p:txBody>
          <a:bodyPr/>
          <a:lstStyle>
            <a:lvl1pPr marL="0" indent="0">
              <a:spcBef>
                <a:spcPts val="0"/>
              </a:spcBef>
              <a:spcAft>
                <a:spcPts val="0"/>
              </a:spcAft>
              <a:buFont typeface="Arial" panose="020B0604020202020204" pitchFamily="34" charset="0"/>
              <a:buNone/>
              <a:defRPr sz="1600" b="1">
                <a:solidFill>
                  <a:srgbClr val="001F3F"/>
                </a:solidFill>
              </a:defRPr>
            </a:lvl1pPr>
            <a:lvl2pPr marL="0" indent="0">
              <a:spcBef>
                <a:spcPts val="0"/>
              </a:spcBef>
              <a:spcAft>
                <a:spcPts val="0"/>
              </a:spcAft>
              <a:buNone/>
              <a:defRPr sz="1800" b="1"/>
            </a:lvl2pPr>
            <a:lvl3pPr marL="0" indent="0">
              <a:spcBef>
                <a:spcPts val="0"/>
              </a:spcBef>
              <a:spcAft>
                <a:spcPts val="0"/>
              </a:spcAft>
              <a:buNone/>
              <a:defRPr/>
            </a:lvl3pPr>
            <a:lvl4pPr marL="0" indent="0">
              <a:spcBef>
                <a:spcPts val="0"/>
              </a:spcBef>
              <a:spcAft>
                <a:spcPts val="0"/>
              </a:spcAft>
              <a:buNone/>
              <a:defRPr/>
            </a:lvl4pPr>
            <a:lvl5pPr marL="0" indent="0">
              <a:spcBef>
                <a:spcPts val="0"/>
              </a:spcBef>
              <a:spcAft>
                <a:spcPts val="0"/>
              </a:spcAft>
              <a:buNone/>
              <a:defRPr/>
            </a:lvl5pPr>
          </a:lstStyle>
          <a:p>
            <a:pPr lvl="0"/>
            <a:r>
              <a:rPr lang="pt-BR" dirty="0"/>
              <a:t>Approach</a:t>
            </a:r>
          </a:p>
        </p:txBody>
      </p:sp>
      <p:sp>
        <p:nvSpPr>
          <p:cNvPr id="26" name="Text Placeholder 9">
            <a:extLst>
              <a:ext uri="{FF2B5EF4-FFF2-40B4-BE49-F238E27FC236}">
                <a16:creationId xmlns:a16="http://schemas.microsoft.com/office/drawing/2014/main" id="{7F035056-C297-4E3D-A5DA-D86611958279}"/>
              </a:ext>
            </a:extLst>
          </p:cNvPr>
          <p:cNvSpPr>
            <a:spLocks noGrp="1"/>
          </p:cNvSpPr>
          <p:nvPr>
            <p:ph type="body" sz="quarter" idx="25" hasCustomPrompt="1"/>
          </p:nvPr>
        </p:nvSpPr>
        <p:spPr>
          <a:xfrm>
            <a:off x="8000999" y="3809999"/>
            <a:ext cx="3810001" cy="376971"/>
          </a:xfrm>
          <a:prstGeom prst="rect">
            <a:avLst/>
          </a:prstGeom>
        </p:spPr>
        <p:txBody>
          <a:bodyPr/>
          <a:lstStyle>
            <a:lvl1pPr marL="0" indent="0">
              <a:spcBef>
                <a:spcPts val="0"/>
              </a:spcBef>
              <a:spcAft>
                <a:spcPts val="0"/>
              </a:spcAft>
              <a:buFont typeface="Arial" panose="020B0604020202020204" pitchFamily="34" charset="0"/>
              <a:buNone/>
              <a:defRPr sz="1600" b="1">
                <a:solidFill>
                  <a:srgbClr val="001F3F"/>
                </a:solidFill>
              </a:defRPr>
            </a:lvl1pPr>
            <a:lvl2pPr marL="0" indent="0">
              <a:spcBef>
                <a:spcPts val="0"/>
              </a:spcBef>
              <a:spcAft>
                <a:spcPts val="0"/>
              </a:spcAft>
              <a:buNone/>
              <a:defRPr sz="1800" b="1"/>
            </a:lvl2pPr>
            <a:lvl3pPr marL="0" indent="0">
              <a:spcBef>
                <a:spcPts val="0"/>
              </a:spcBef>
              <a:spcAft>
                <a:spcPts val="0"/>
              </a:spcAft>
              <a:buNone/>
              <a:defRPr/>
            </a:lvl3pPr>
            <a:lvl4pPr marL="0" indent="0">
              <a:spcBef>
                <a:spcPts val="0"/>
              </a:spcBef>
              <a:spcAft>
                <a:spcPts val="0"/>
              </a:spcAft>
              <a:buNone/>
              <a:defRPr/>
            </a:lvl4pPr>
            <a:lvl5pPr marL="0" indent="0">
              <a:spcBef>
                <a:spcPts val="0"/>
              </a:spcBef>
              <a:spcAft>
                <a:spcPts val="0"/>
              </a:spcAft>
              <a:buNone/>
              <a:defRPr/>
            </a:lvl5pPr>
          </a:lstStyle>
          <a:p>
            <a:pPr lvl="0"/>
            <a:r>
              <a:rPr lang="pt-BR" dirty="0" err="1"/>
              <a:t>Impact</a:t>
            </a:r>
            <a:endParaRPr lang="pt-BR" dirty="0"/>
          </a:p>
        </p:txBody>
      </p:sp>
      <p:sp>
        <p:nvSpPr>
          <p:cNvPr id="27" name="Text Placeholder 31">
            <a:extLst>
              <a:ext uri="{FF2B5EF4-FFF2-40B4-BE49-F238E27FC236}">
                <a16:creationId xmlns:a16="http://schemas.microsoft.com/office/drawing/2014/main" id="{FCA46901-ED40-41AA-95AD-ADE9E86C4432}"/>
              </a:ext>
            </a:extLst>
          </p:cNvPr>
          <p:cNvSpPr>
            <a:spLocks noGrp="1"/>
          </p:cNvSpPr>
          <p:nvPr>
            <p:ph type="body" sz="quarter" idx="26"/>
          </p:nvPr>
        </p:nvSpPr>
        <p:spPr>
          <a:xfrm>
            <a:off x="3428973" y="4187825"/>
            <a:ext cx="3810026" cy="1277273"/>
          </a:xfrm>
          <a:prstGeom prst="rect">
            <a:avLst/>
          </a:prstGeom>
        </p:spPr>
        <p:txBody>
          <a:bodyPr wrap="square" lIns="0" tIns="0" rIns="0" bIns="0" anchorCtr="0">
            <a:spAutoFit/>
          </a:bodyPr>
          <a:lstStyle>
            <a:lvl1pPr>
              <a:defRPr sz="1400"/>
            </a:lvl1pPr>
            <a:lvl2pPr>
              <a:defRPr sz="1400"/>
            </a:lvl2pPr>
            <a:lvl3pPr>
              <a:defRPr sz="1400"/>
            </a:lvl3pPr>
            <a:lvl4pPr>
              <a:defRPr sz="1400"/>
            </a:lvl4pPr>
            <a:lvl5pPr>
              <a:defRPr sz="1400"/>
            </a:lvl5pPr>
          </a:lstStyle>
          <a:p>
            <a:pPr lvl="0"/>
            <a:r>
              <a:rPr lang="pt-BR"/>
              <a:t>Click </a:t>
            </a:r>
            <a:r>
              <a:rPr lang="pt-BR" err="1"/>
              <a:t>to</a:t>
            </a:r>
            <a:r>
              <a:rPr lang="pt-BR"/>
              <a:t> </a:t>
            </a:r>
            <a:r>
              <a:rPr lang="pt-BR" err="1"/>
              <a:t>edit</a:t>
            </a:r>
            <a:r>
              <a:rPr lang="pt-BR"/>
              <a:t> Master </a:t>
            </a:r>
            <a:r>
              <a:rPr lang="pt-BR" err="1"/>
              <a:t>text</a:t>
            </a:r>
            <a:r>
              <a:rPr lang="pt-BR"/>
              <a:t> </a:t>
            </a:r>
            <a:r>
              <a:rPr lang="pt-BR" err="1"/>
              <a:t>styles</a:t>
            </a:r>
            <a:endParaRPr lang="pt-BR"/>
          </a:p>
          <a:p>
            <a:pPr lvl="1"/>
            <a:r>
              <a:rPr lang="pt-BR" err="1"/>
              <a:t>Second</a:t>
            </a:r>
            <a:r>
              <a:rPr lang="pt-BR"/>
              <a:t> </a:t>
            </a:r>
            <a:r>
              <a:rPr lang="pt-BR" err="1"/>
              <a:t>level</a:t>
            </a:r>
            <a:endParaRPr lang="pt-BR"/>
          </a:p>
          <a:p>
            <a:pPr lvl="2"/>
            <a:r>
              <a:rPr lang="pt-BR" err="1"/>
              <a:t>Third</a:t>
            </a:r>
            <a:r>
              <a:rPr lang="pt-BR"/>
              <a:t> </a:t>
            </a:r>
            <a:r>
              <a:rPr lang="pt-BR" err="1"/>
              <a:t>level</a:t>
            </a:r>
            <a:endParaRPr lang="pt-BR"/>
          </a:p>
          <a:p>
            <a:pPr lvl="3"/>
            <a:r>
              <a:rPr lang="pt-BR" err="1"/>
              <a:t>Fourth</a:t>
            </a:r>
            <a:r>
              <a:rPr lang="pt-BR"/>
              <a:t> </a:t>
            </a:r>
            <a:r>
              <a:rPr lang="pt-BR" err="1"/>
              <a:t>level</a:t>
            </a:r>
            <a:endParaRPr lang="pt-BR"/>
          </a:p>
          <a:p>
            <a:pPr lvl="4"/>
            <a:r>
              <a:rPr lang="pt-BR" err="1"/>
              <a:t>Fifth</a:t>
            </a:r>
            <a:r>
              <a:rPr lang="pt-BR"/>
              <a:t> </a:t>
            </a:r>
            <a:r>
              <a:rPr lang="pt-BR" err="1"/>
              <a:t>level</a:t>
            </a:r>
            <a:endParaRPr lang="pt-BR"/>
          </a:p>
        </p:txBody>
      </p:sp>
      <p:sp>
        <p:nvSpPr>
          <p:cNvPr id="28" name="Text Placeholder 33">
            <a:extLst>
              <a:ext uri="{FF2B5EF4-FFF2-40B4-BE49-F238E27FC236}">
                <a16:creationId xmlns:a16="http://schemas.microsoft.com/office/drawing/2014/main" id="{FFC8F3DC-2FB3-4CA7-9006-B6A3370B9E06}"/>
              </a:ext>
            </a:extLst>
          </p:cNvPr>
          <p:cNvSpPr>
            <a:spLocks noGrp="1"/>
          </p:cNvSpPr>
          <p:nvPr>
            <p:ph type="body" sz="quarter" idx="27"/>
          </p:nvPr>
        </p:nvSpPr>
        <p:spPr>
          <a:xfrm>
            <a:off x="8000944" y="4186238"/>
            <a:ext cx="3809266" cy="1277273"/>
          </a:xfrm>
          <a:prstGeom prst="rect">
            <a:avLst/>
          </a:prstGeom>
        </p:spPr>
        <p:txBody>
          <a:bodyPr wrap="square" lIns="0" tIns="0" rIns="0" bIns="0" anchorCtr="0">
            <a:spAutoFit/>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pt-BR" dirty="0"/>
              <a:t>Click </a:t>
            </a:r>
            <a:r>
              <a:rPr lang="pt-BR" dirty="0" err="1"/>
              <a:t>to</a:t>
            </a:r>
            <a:r>
              <a:rPr lang="pt-BR" dirty="0"/>
              <a:t> </a:t>
            </a:r>
            <a:r>
              <a:rPr lang="pt-BR" dirty="0" err="1"/>
              <a:t>edit</a:t>
            </a:r>
            <a:r>
              <a:rPr lang="pt-BR" dirty="0"/>
              <a:t> Master </a:t>
            </a:r>
            <a:r>
              <a:rPr lang="pt-BR" dirty="0" err="1"/>
              <a:t>text</a:t>
            </a:r>
            <a:r>
              <a:rPr lang="pt-BR" dirty="0"/>
              <a:t> </a:t>
            </a:r>
            <a:r>
              <a:rPr lang="pt-BR" dirty="0" err="1"/>
              <a:t>styles</a:t>
            </a:r>
            <a:endParaRPr lang="pt-BR" dirty="0"/>
          </a:p>
          <a:p>
            <a:pPr lvl="1"/>
            <a:r>
              <a:rPr lang="pt-BR" dirty="0" err="1"/>
              <a:t>Second</a:t>
            </a:r>
            <a:r>
              <a:rPr lang="pt-BR" dirty="0"/>
              <a:t> </a:t>
            </a:r>
            <a:r>
              <a:rPr lang="pt-BR" dirty="0" err="1"/>
              <a:t>level</a:t>
            </a:r>
            <a:endParaRPr lang="pt-BR" dirty="0"/>
          </a:p>
          <a:p>
            <a:pPr lvl="2"/>
            <a:r>
              <a:rPr lang="pt-BR" dirty="0" err="1"/>
              <a:t>Third</a:t>
            </a:r>
            <a:r>
              <a:rPr lang="pt-BR" dirty="0"/>
              <a:t> </a:t>
            </a:r>
            <a:r>
              <a:rPr lang="pt-BR" dirty="0" err="1"/>
              <a:t>level</a:t>
            </a:r>
            <a:endParaRPr lang="pt-BR" dirty="0"/>
          </a:p>
          <a:p>
            <a:pPr lvl="3"/>
            <a:r>
              <a:rPr lang="pt-BR" dirty="0" err="1"/>
              <a:t>Fourth</a:t>
            </a:r>
            <a:r>
              <a:rPr lang="pt-BR" dirty="0"/>
              <a:t> </a:t>
            </a:r>
            <a:r>
              <a:rPr lang="pt-BR" dirty="0" err="1"/>
              <a:t>level</a:t>
            </a:r>
            <a:endParaRPr lang="pt-BR" dirty="0"/>
          </a:p>
          <a:p>
            <a:pPr lvl="4"/>
            <a:r>
              <a:rPr lang="pt-BR" dirty="0" err="1"/>
              <a:t>Fifth</a:t>
            </a:r>
            <a:r>
              <a:rPr lang="pt-BR" dirty="0"/>
              <a:t> </a:t>
            </a:r>
            <a:r>
              <a:rPr lang="pt-BR" dirty="0" err="1"/>
              <a:t>level</a:t>
            </a:r>
            <a:endParaRPr lang="pt-BR" dirty="0"/>
          </a:p>
        </p:txBody>
      </p:sp>
      <p:sp>
        <p:nvSpPr>
          <p:cNvPr id="29" name="Text Placeholder 36">
            <a:extLst>
              <a:ext uri="{FF2B5EF4-FFF2-40B4-BE49-F238E27FC236}">
                <a16:creationId xmlns:a16="http://schemas.microsoft.com/office/drawing/2014/main" id="{C88F3AC6-38BB-420F-928B-D3D9DAD55B7D}"/>
              </a:ext>
            </a:extLst>
          </p:cNvPr>
          <p:cNvSpPr>
            <a:spLocks noGrp="1"/>
          </p:cNvSpPr>
          <p:nvPr>
            <p:ph type="body" sz="quarter" idx="28"/>
          </p:nvPr>
        </p:nvSpPr>
        <p:spPr>
          <a:xfrm>
            <a:off x="3428973" y="765175"/>
            <a:ext cx="3810001" cy="1277273"/>
          </a:xfrm>
          <a:prstGeom prst="rect">
            <a:avLst/>
          </a:prstGeom>
        </p:spPr>
        <p:txBody>
          <a:bodyPr wrap="square" lIns="0" tIns="0" rIns="0" bIns="0" anchorCtr="0">
            <a:spAutoFit/>
          </a:bodyPr>
          <a:lstStyle>
            <a:lvl1pPr>
              <a:defRPr/>
            </a:lvl1pPr>
            <a:lvl2pPr>
              <a:defRPr/>
            </a:lvl2pPr>
            <a:lvl3pPr>
              <a:defRPr/>
            </a:lvl3pPr>
            <a:lvl4pPr>
              <a:defRPr/>
            </a:lvl4pPr>
            <a:lvl5pPr>
              <a:defRPr/>
            </a:lvl5pPr>
          </a:lstStyle>
          <a:p>
            <a:pPr lvl="0"/>
            <a:r>
              <a:rPr lang="pt-BR"/>
              <a:t>Click </a:t>
            </a:r>
            <a:r>
              <a:rPr lang="pt-BR" err="1"/>
              <a:t>to</a:t>
            </a:r>
            <a:r>
              <a:rPr lang="pt-BR"/>
              <a:t> </a:t>
            </a:r>
            <a:r>
              <a:rPr lang="pt-BR" err="1"/>
              <a:t>edit</a:t>
            </a:r>
            <a:r>
              <a:rPr lang="pt-BR"/>
              <a:t> Master </a:t>
            </a:r>
            <a:r>
              <a:rPr lang="pt-BR" err="1"/>
              <a:t>text</a:t>
            </a:r>
            <a:r>
              <a:rPr lang="pt-BR"/>
              <a:t> </a:t>
            </a:r>
            <a:r>
              <a:rPr lang="pt-BR" err="1"/>
              <a:t>styles</a:t>
            </a:r>
            <a:endParaRPr lang="pt-BR"/>
          </a:p>
          <a:p>
            <a:pPr lvl="1"/>
            <a:r>
              <a:rPr lang="pt-BR" err="1"/>
              <a:t>Second</a:t>
            </a:r>
            <a:r>
              <a:rPr lang="pt-BR"/>
              <a:t> </a:t>
            </a:r>
            <a:r>
              <a:rPr lang="pt-BR" err="1"/>
              <a:t>level</a:t>
            </a:r>
            <a:endParaRPr lang="pt-BR"/>
          </a:p>
          <a:p>
            <a:pPr lvl="2"/>
            <a:r>
              <a:rPr lang="pt-BR" err="1"/>
              <a:t>Third</a:t>
            </a:r>
            <a:r>
              <a:rPr lang="pt-BR"/>
              <a:t> </a:t>
            </a:r>
            <a:r>
              <a:rPr lang="pt-BR" err="1"/>
              <a:t>level</a:t>
            </a:r>
            <a:endParaRPr lang="pt-BR"/>
          </a:p>
          <a:p>
            <a:pPr lvl="3"/>
            <a:r>
              <a:rPr lang="pt-BR" err="1"/>
              <a:t>Fourth</a:t>
            </a:r>
            <a:r>
              <a:rPr lang="pt-BR"/>
              <a:t> </a:t>
            </a:r>
            <a:r>
              <a:rPr lang="pt-BR" err="1"/>
              <a:t>level</a:t>
            </a:r>
            <a:endParaRPr lang="pt-BR"/>
          </a:p>
          <a:p>
            <a:pPr lvl="4"/>
            <a:r>
              <a:rPr lang="pt-BR" err="1"/>
              <a:t>Fifth</a:t>
            </a:r>
            <a:r>
              <a:rPr lang="pt-BR"/>
              <a:t> </a:t>
            </a:r>
            <a:r>
              <a:rPr lang="pt-BR" err="1"/>
              <a:t>level</a:t>
            </a:r>
            <a:endParaRPr lang="pt-BR"/>
          </a:p>
        </p:txBody>
      </p:sp>
      <p:sp>
        <p:nvSpPr>
          <p:cNvPr id="30" name="Picture Placeholder 20">
            <a:extLst>
              <a:ext uri="{FF2B5EF4-FFF2-40B4-BE49-F238E27FC236}">
                <a16:creationId xmlns:a16="http://schemas.microsoft.com/office/drawing/2014/main" id="{B62EDA09-4F38-47EC-8087-3301CDABF20D}"/>
              </a:ext>
            </a:extLst>
          </p:cNvPr>
          <p:cNvSpPr>
            <a:spLocks noGrp="1"/>
          </p:cNvSpPr>
          <p:nvPr>
            <p:ph type="pic" sz="quarter" idx="23"/>
          </p:nvPr>
        </p:nvSpPr>
        <p:spPr>
          <a:xfrm>
            <a:off x="7620000" y="-1"/>
            <a:ext cx="4572000" cy="3429000"/>
          </a:xfrm>
          <a:prstGeom prst="rect">
            <a:avLst/>
          </a:prstGeom>
        </p:spPr>
        <p:txBody>
          <a:bodyPr/>
          <a:lstStyle/>
          <a:p>
            <a:r>
              <a:rPr lang="pt-BR"/>
              <a:t>Click </a:t>
            </a:r>
            <a:r>
              <a:rPr lang="pt-BR" err="1"/>
              <a:t>icon</a:t>
            </a:r>
            <a:r>
              <a:rPr lang="pt-BR"/>
              <a:t> </a:t>
            </a:r>
            <a:r>
              <a:rPr lang="pt-BR" err="1"/>
              <a:t>to</a:t>
            </a:r>
            <a:r>
              <a:rPr lang="pt-BR"/>
              <a:t> </a:t>
            </a:r>
            <a:r>
              <a:rPr lang="pt-BR" err="1"/>
              <a:t>add</a:t>
            </a:r>
            <a:r>
              <a:rPr lang="pt-BR"/>
              <a:t> </a:t>
            </a:r>
            <a:r>
              <a:rPr lang="pt-BR" err="1"/>
              <a:t>picture</a:t>
            </a:r>
            <a:endParaRPr lang="pt-BR"/>
          </a:p>
        </p:txBody>
      </p:sp>
    </p:spTree>
    <p:extLst>
      <p:ext uri="{BB962C8B-B14F-4D97-AF65-F5344CB8AC3E}">
        <p14:creationId xmlns:p14="http://schemas.microsoft.com/office/powerpoint/2010/main" val="2772910553"/>
      </p:ext>
    </p:extLst>
  </p:cSld>
  <p:clrMapOvr>
    <a:masterClrMapping/>
  </p:clrMapOvr>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4296CD57-C0DB-43A8-8C5C-A53954983973}"/>
              </a:ext>
            </a:extLst>
          </p:cNvPr>
          <p:cNvGraphicFramePr>
            <a:graphicFrameLocks noChangeAspect="1"/>
          </p:cNvGraphicFramePr>
          <p:nvPr userDrawn="1">
            <p:custDataLst>
              <p:tags r:id="rId1"/>
            </p:custDataLst>
            <p:extLst>
              <p:ext uri="{D42A27DB-BD31-4B8C-83A1-F6EECF244321}">
                <p14:modId xmlns:p14="http://schemas.microsoft.com/office/powerpoint/2010/main" val="59720627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73" imgH="473" progId="TCLayout.ActiveDocument.1">
                  <p:embed/>
                </p:oleObj>
              </mc:Choice>
              <mc:Fallback>
                <p:oleObj name="think-cell Slide" r:id="rId4" imgW="473" imgH="473" progId="TCLayout.ActiveDocument.1">
                  <p:embed/>
                  <p:pic>
                    <p:nvPicPr>
                      <p:cNvPr id="3" name="Object 2" hidden="1">
                        <a:extLst>
                          <a:ext uri="{FF2B5EF4-FFF2-40B4-BE49-F238E27FC236}">
                            <a16:creationId xmlns:a16="http://schemas.microsoft.com/office/drawing/2014/main" id="{4296CD57-C0DB-43A8-8C5C-A53954983973}"/>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8CB228E0-7DFF-492A-AFEB-CD54CE9A63B2}"/>
              </a:ext>
            </a:extLst>
          </p:cNvPr>
          <p:cNvSpPr/>
          <p:nvPr userDrawn="1">
            <p:custDataLst>
              <p:tags r:id="rId2"/>
            </p:custDataLst>
          </p:nvPr>
        </p:nvSpPr>
        <p:spPr>
          <a:xfrm>
            <a:off x="0" y="0"/>
            <a:ext cx="158750" cy="1587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t" anchorCtr="0">
            <a:noAutofit/>
          </a:bodyPr>
          <a:lstStyle/>
          <a:p>
            <a:pPr marL="0" lvl="0" indent="0" algn="l">
              <a:lnSpc>
                <a:spcPct val="90000"/>
              </a:lnSpc>
            </a:pPr>
            <a:endParaRPr lang="pt-BR" sz="2000" b="1" i="0" baseline="0">
              <a:solidFill>
                <a:schemeClr val="tx1"/>
              </a:solidFill>
              <a:latin typeface="Arial" panose="020B0604020202020204" pitchFamily="34" charset="0"/>
              <a:ea typeface="+mj-ea"/>
              <a:cs typeface="+mj-cs"/>
              <a:sym typeface="Arial" panose="020B0604020202020204" pitchFamily="34" charset="0"/>
            </a:endParaRPr>
          </a:p>
        </p:txBody>
      </p:sp>
      <p:sp>
        <p:nvSpPr>
          <p:cNvPr id="29" name="Rectangle 28">
            <a:extLst>
              <a:ext uri="{FF2B5EF4-FFF2-40B4-BE49-F238E27FC236}">
                <a16:creationId xmlns:a16="http://schemas.microsoft.com/office/drawing/2014/main" id="{2089A8CE-377D-4B70-A044-B5B63794CD49}"/>
              </a:ext>
            </a:extLst>
          </p:cNvPr>
          <p:cNvSpPr/>
          <p:nvPr userDrawn="1"/>
        </p:nvSpPr>
        <p:spPr bwMode="gray">
          <a:xfrm>
            <a:off x="0" y="1524001"/>
            <a:ext cx="3179676" cy="53339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90000"/>
              </a:lnSpc>
              <a:spcBef>
                <a:spcPts val="0"/>
              </a:spcBef>
              <a:spcAft>
                <a:spcPts val="600"/>
              </a:spcAft>
              <a:buClrTx/>
              <a:buSzTx/>
              <a:buFontTx/>
              <a:buNone/>
              <a:tabLst/>
              <a:defRPr/>
            </a:pPr>
            <a:endParaRPr kumimoji="0" lang="pt-BR"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8" name="Rectangle 7">
            <a:extLst>
              <a:ext uri="{FF2B5EF4-FFF2-40B4-BE49-F238E27FC236}">
                <a16:creationId xmlns:a16="http://schemas.microsoft.com/office/drawing/2014/main" id="{82A699C7-7B2A-FE48-B204-2A35A8621D62}"/>
              </a:ext>
            </a:extLst>
          </p:cNvPr>
          <p:cNvSpPr/>
          <p:nvPr userDrawn="1"/>
        </p:nvSpPr>
        <p:spPr bwMode="gray">
          <a:xfrm>
            <a:off x="0" y="-1587"/>
            <a:ext cx="12192000" cy="15255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90000"/>
              </a:lnSpc>
              <a:spcBef>
                <a:spcPts val="0"/>
              </a:spcBef>
              <a:spcAft>
                <a:spcPts val="600"/>
              </a:spcAft>
              <a:buClrTx/>
              <a:buSzTx/>
              <a:buFontTx/>
              <a:buNone/>
              <a:tabLst/>
              <a:defRPr/>
            </a:pPr>
            <a:endParaRPr kumimoji="0" lang="pt-BR"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7" name="Title 1">
            <a:extLst>
              <a:ext uri="{FF2B5EF4-FFF2-40B4-BE49-F238E27FC236}">
                <a16:creationId xmlns:a16="http://schemas.microsoft.com/office/drawing/2014/main" id="{8E4614CD-0A06-45AD-BFB3-52C98A15147D}"/>
              </a:ext>
            </a:extLst>
          </p:cNvPr>
          <p:cNvSpPr>
            <a:spLocks noGrp="1"/>
          </p:cNvSpPr>
          <p:nvPr>
            <p:ph type="title" hasCustomPrompt="1"/>
          </p:nvPr>
        </p:nvSpPr>
        <p:spPr bwMode="gray">
          <a:xfrm>
            <a:off x="381001" y="381000"/>
            <a:ext cx="5334000" cy="830997"/>
          </a:xfrm>
        </p:spPr>
        <p:txBody>
          <a:bodyPr wrap="square" lIns="0" tIns="0" rIns="0" bIns="0" anchorCtr="0">
            <a:noAutofit/>
          </a:bodyPr>
          <a:lstStyle>
            <a:lvl1pPr>
              <a:defRPr/>
            </a:lvl1pPr>
          </a:lstStyle>
          <a:p>
            <a:r>
              <a:rPr lang="pt-BR"/>
              <a:t>Key </a:t>
            </a:r>
            <a:r>
              <a:rPr lang="pt-BR" err="1"/>
              <a:t>message</a:t>
            </a:r>
            <a:r>
              <a:rPr lang="pt-BR"/>
              <a:t>. </a:t>
            </a:r>
            <a:r>
              <a:rPr lang="pt-BR" err="1"/>
              <a:t>If</a:t>
            </a:r>
            <a:r>
              <a:rPr lang="pt-BR"/>
              <a:t> </a:t>
            </a:r>
            <a:r>
              <a:rPr lang="pt-BR" err="1"/>
              <a:t>the</a:t>
            </a:r>
            <a:r>
              <a:rPr lang="pt-BR"/>
              <a:t> </a:t>
            </a:r>
            <a:r>
              <a:rPr lang="pt-BR" err="1"/>
              <a:t>audience</a:t>
            </a:r>
            <a:r>
              <a:rPr lang="pt-BR"/>
              <a:t> </a:t>
            </a:r>
            <a:r>
              <a:rPr lang="pt-BR" err="1"/>
              <a:t>reads</a:t>
            </a:r>
            <a:r>
              <a:rPr lang="pt-BR"/>
              <a:t> </a:t>
            </a:r>
            <a:r>
              <a:rPr lang="pt-BR" err="1"/>
              <a:t>just</a:t>
            </a:r>
            <a:r>
              <a:rPr lang="pt-BR"/>
              <a:t> </a:t>
            </a:r>
            <a:r>
              <a:rPr lang="pt-BR" err="1"/>
              <a:t>this</a:t>
            </a:r>
            <a:r>
              <a:rPr lang="pt-BR"/>
              <a:t>, it </a:t>
            </a:r>
            <a:r>
              <a:rPr lang="pt-BR" err="1"/>
              <a:t>will</a:t>
            </a:r>
            <a:r>
              <a:rPr lang="pt-BR"/>
              <a:t> </a:t>
            </a:r>
            <a:r>
              <a:rPr lang="pt-BR" err="1"/>
              <a:t>be</a:t>
            </a:r>
            <a:r>
              <a:rPr lang="pt-BR"/>
              <a:t> </a:t>
            </a:r>
            <a:r>
              <a:rPr lang="pt-BR" err="1"/>
              <a:t>enough</a:t>
            </a:r>
            <a:r>
              <a:rPr lang="pt-BR"/>
              <a:t>. Make </a:t>
            </a:r>
            <a:r>
              <a:rPr lang="pt-BR" err="1"/>
              <a:t>every</a:t>
            </a:r>
            <a:r>
              <a:rPr lang="pt-BR"/>
              <a:t> word </a:t>
            </a:r>
            <a:r>
              <a:rPr lang="pt-BR" err="1"/>
              <a:t>count</a:t>
            </a:r>
            <a:r>
              <a:rPr lang="pt-BR"/>
              <a:t>. Say it like </a:t>
            </a:r>
            <a:r>
              <a:rPr lang="pt-BR" err="1"/>
              <a:t>you</a:t>
            </a:r>
            <a:r>
              <a:rPr lang="pt-BR"/>
              <a:t> </a:t>
            </a:r>
            <a:r>
              <a:rPr lang="pt-BR" err="1"/>
              <a:t>would</a:t>
            </a:r>
            <a:r>
              <a:rPr lang="pt-BR"/>
              <a:t> in </a:t>
            </a:r>
            <a:r>
              <a:rPr lang="pt-BR" err="1"/>
              <a:t>the</a:t>
            </a:r>
            <a:r>
              <a:rPr lang="pt-BR"/>
              <a:t> </a:t>
            </a:r>
            <a:r>
              <a:rPr lang="pt-BR" err="1"/>
              <a:t>room</a:t>
            </a:r>
            <a:r>
              <a:rPr lang="pt-BR"/>
              <a:t>.</a:t>
            </a:r>
          </a:p>
        </p:txBody>
      </p:sp>
    </p:spTree>
    <p:extLst>
      <p:ext uri="{BB962C8B-B14F-4D97-AF65-F5344CB8AC3E}">
        <p14:creationId xmlns:p14="http://schemas.microsoft.com/office/powerpoint/2010/main" val="276707562"/>
      </p:ext>
    </p:extLst>
  </p:cSld>
  <p:clrMapOvr>
    <a:masterClrMapping/>
  </p:clrMapOvr>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cSld name="Title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Click </a:t>
            </a:r>
            <a:r>
              <a:rPr lang="pt-BR" err="1"/>
              <a:t>to</a:t>
            </a:r>
            <a:r>
              <a:rPr lang="pt-BR"/>
              <a:t> </a:t>
            </a:r>
            <a:r>
              <a:rPr lang="pt-BR" err="1"/>
              <a:t>edit</a:t>
            </a:r>
            <a:r>
              <a:rPr lang="pt-BR"/>
              <a:t> Master </a:t>
            </a:r>
            <a:r>
              <a:rPr lang="pt-BR" err="1"/>
              <a:t>title</a:t>
            </a:r>
            <a:r>
              <a:rPr lang="pt-BR"/>
              <a:t> </a:t>
            </a:r>
            <a:r>
              <a:rPr lang="pt-BR" err="1"/>
              <a:t>style</a:t>
            </a:r>
            <a:endParaRPr lang="pt-BR"/>
          </a:p>
        </p:txBody>
      </p:sp>
    </p:spTree>
    <p:extLst>
      <p:ext uri="{BB962C8B-B14F-4D97-AF65-F5344CB8AC3E}">
        <p14:creationId xmlns:p14="http://schemas.microsoft.com/office/powerpoint/2010/main" val="386109162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cSld name="Título e Conteú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072C2D6-1313-3488-A81F-741D97D87AE9}"/>
              </a:ext>
            </a:extLst>
          </p:cNvPr>
          <p:cNvSpPr>
            <a:spLocks noGrp="1"/>
          </p:cNvSpPr>
          <p:nvPr>
            <p:ph type="title"/>
          </p:nvPr>
        </p:nvSpPr>
        <p:spPr/>
        <p:txBody>
          <a:bodyPr/>
          <a:lstStyle/>
          <a:p>
            <a:r>
              <a:rPr lang="pt-BR"/>
              <a:t>Clique para editar o título Mestre</a:t>
            </a:r>
          </a:p>
        </p:txBody>
      </p:sp>
      <p:sp>
        <p:nvSpPr>
          <p:cNvPr id="3" name="Espaço Reservado para Conteúdo 2">
            <a:extLst>
              <a:ext uri="{FF2B5EF4-FFF2-40B4-BE49-F238E27FC236}">
                <a16:creationId xmlns:a16="http://schemas.microsoft.com/office/drawing/2014/main" id="{65366592-5EC8-B52F-1AFB-4A2FB2C3BFC4}"/>
              </a:ext>
            </a:extLst>
          </p:cNvPr>
          <p:cNvSpPr>
            <a:spLocks noGrp="1"/>
          </p:cNvSpPr>
          <p:nvPr>
            <p:ph idx="1"/>
          </p:nvPr>
        </p:nvSpPr>
        <p:spPr>
          <a:xfrm>
            <a:off x="3429000" y="381000"/>
            <a:ext cx="8378824" cy="5715000"/>
          </a:xfrm>
          <a:prstGeom prst="rect">
            <a:avLst/>
          </a:prstGeo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Tree>
    <p:extLst>
      <p:ext uri="{BB962C8B-B14F-4D97-AF65-F5344CB8AC3E}">
        <p14:creationId xmlns:p14="http://schemas.microsoft.com/office/powerpoint/2010/main" val="34669994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2E67FD3-BEC6-7400-52CB-765DE44DB82C}"/>
              </a:ext>
            </a:extLst>
          </p:cNvPr>
          <p:cNvSpPr>
            <a:spLocks noGrp="1"/>
          </p:cNvSpPr>
          <p:nvPr>
            <p:ph type="title"/>
          </p:nvPr>
        </p:nvSpPr>
        <p:spPr>
          <a:xfrm>
            <a:off x="839788" y="365125"/>
            <a:ext cx="10515600" cy="1325563"/>
          </a:xfrm>
        </p:spPr>
        <p:txBody>
          <a:bodyPr/>
          <a:lstStyle/>
          <a:p>
            <a:r>
              <a:rPr lang="pt-BR"/>
              <a:t>Clique para editar o título Mestre</a:t>
            </a:r>
          </a:p>
        </p:txBody>
      </p:sp>
      <p:sp>
        <p:nvSpPr>
          <p:cNvPr id="3" name="Espaço Reservado para Texto 2">
            <a:extLst>
              <a:ext uri="{FF2B5EF4-FFF2-40B4-BE49-F238E27FC236}">
                <a16:creationId xmlns:a16="http://schemas.microsoft.com/office/drawing/2014/main" id="{18F84EF6-C565-48AE-5DC2-7BB6A9A6A51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4" name="Espaço Reservado para Conteúdo 3">
            <a:extLst>
              <a:ext uri="{FF2B5EF4-FFF2-40B4-BE49-F238E27FC236}">
                <a16:creationId xmlns:a16="http://schemas.microsoft.com/office/drawing/2014/main" id="{64DA9D64-B99E-8415-C239-5FF80233FE0C}"/>
              </a:ext>
            </a:extLst>
          </p:cNvPr>
          <p:cNvSpPr>
            <a:spLocks noGrp="1"/>
          </p:cNvSpPr>
          <p:nvPr>
            <p:ph sz="half" idx="2"/>
          </p:nvPr>
        </p:nvSpPr>
        <p:spPr>
          <a:xfrm>
            <a:off x="839788" y="2505075"/>
            <a:ext cx="5157787" cy="368458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Texto 4">
            <a:extLst>
              <a:ext uri="{FF2B5EF4-FFF2-40B4-BE49-F238E27FC236}">
                <a16:creationId xmlns:a16="http://schemas.microsoft.com/office/drawing/2014/main" id="{8565809D-4001-86BF-F411-984CF64F3DE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6" name="Espaço Reservado para Conteúdo 5">
            <a:extLst>
              <a:ext uri="{FF2B5EF4-FFF2-40B4-BE49-F238E27FC236}">
                <a16:creationId xmlns:a16="http://schemas.microsoft.com/office/drawing/2014/main" id="{48040505-34D0-E450-7003-E60FB76BB43F}"/>
              </a:ext>
            </a:extLst>
          </p:cNvPr>
          <p:cNvSpPr>
            <a:spLocks noGrp="1"/>
          </p:cNvSpPr>
          <p:nvPr>
            <p:ph sz="quarter" idx="4"/>
          </p:nvPr>
        </p:nvSpPr>
        <p:spPr>
          <a:xfrm>
            <a:off x="6172200" y="2505075"/>
            <a:ext cx="5183188" cy="368458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7" name="Espaço Reservado para Data 6">
            <a:extLst>
              <a:ext uri="{FF2B5EF4-FFF2-40B4-BE49-F238E27FC236}">
                <a16:creationId xmlns:a16="http://schemas.microsoft.com/office/drawing/2014/main" id="{4DFB1C34-3768-DB28-1A86-F939AA302917}"/>
              </a:ext>
            </a:extLst>
          </p:cNvPr>
          <p:cNvSpPr>
            <a:spLocks noGrp="1"/>
          </p:cNvSpPr>
          <p:nvPr>
            <p:ph type="dt" sz="half" idx="10"/>
          </p:nvPr>
        </p:nvSpPr>
        <p:spPr/>
        <p:txBody>
          <a:bodyPr/>
          <a:lstStyle/>
          <a:p>
            <a:fld id="{E8067B94-1717-4F4D-B060-2F77C9DDC99D}" type="datetimeFigureOut">
              <a:rPr lang="pt-BR" smtClean="0"/>
              <a:t>19/06/2024</a:t>
            </a:fld>
            <a:endParaRPr lang="pt-BR"/>
          </a:p>
        </p:txBody>
      </p:sp>
      <p:sp>
        <p:nvSpPr>
          <p:cNvPr id="8" name="Espaço Reservado para Rodapé 7">
            <a:extLst>
              <a:ext uri="{FF2B5EF4-FFF2-40B4-BE49-F238E27FC236}">
                <a16:creationId xmlns:a16="http://schemas.microsoft.com/office/drawing/2014/main" id="{A5DBFABD-543B-E8A2-E935-D37867CA0EF4}"/>
              </a:ext>
            </a:extLst>
          </p:cNvPr>
          <p:cNvSpPr>
            <a:spLocks noGrp="1"/>
          </p:cNvSpPr>
          <p:nvPr>
            <p:ph type="ftr" sz="quarter" idx="11"/>
          </p:nvPr>
        </p:nvSpPr>
        <p:spPr/>
        <p:txBody>
          <a:bodyPr/>
          <a:lstStyle/>
          <a:p>
            <a:endParaRPr lang="pt-BR"/>
          </a:p>
        </p:txBody>
      </p:sp>
      <p:sp>
        <p:nvSpPr>
          <p:cNvPr id="9" name="Espaço Reservado para Número de Slide 8">
            <a:extLst>
              <a:ext uri="{FF2B5EF4-FFF2-40B4-BE49-F238E27FC236}">
                <a16:creationId xmlns:a16="http://schemas.microsoft.com/office/drawing/2014/main" id="{18055C71-B8A4-DDA1-524C-F435DA09AE8A}"/>
              </a:ext>
            </a:extLst>
          </p:cNvPr>
          <p:cNvSpPr>
            <a:spLocks noGrp="1"/>
          </p:cNvSpPr>
          <p:nvPr>
            <p:ph type="sldNum" sz="quarter" idx="12"/>
          </p:nvPr>
        </p:nvSpPr>
        <p:spPr/>
        <p:txBody>
          <a:bodyPr/>
          <a:lstStyle/>
          <a:p>
            <a:fld id="{13E65ADF-E171-4F80-8019-77EBCBBAC095}" type="slidenum">
              <a:rPr lang="pt-BR" smtClean="0"/>
              <a:t>‹nº›</a:t>
            </a:fld>
            <a:endParaRPr lang="pt-BR"/>
          </a:p>
        </p:txBody>
      </p:sp>
    </p:spTree>
    <p:extLst>
      <p:ext uri="{BB962C8B-B14F-4D97-AF65-F5344CB8AC3E}">
        <p14:creationId xmlns:p14="http://schemas.microsoft.com/office/powerpoint/2010/main" val="18826067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9E07D26-FD4A-A4BA-26F0-5218E5AD1888}"/>
              </a:ext>
            </a:extLst>
          </p:cNvPr>
          <p:cNvSpPr>
            <a:spLocks noGrp="1"/>
          </p:cNvSpPr>
          <p:nvPr>
            <p:ph type="title"/>
          </p:nvPr>
        </p:nvSpPr>
        <p:spPr/>
        <p:txBody>
          <a:bodyPr/>
          <a:lstStyle/>
          <a:p>
            <a:r>
              <a:rPr lang="pt-BR"/>
              <a:t>Clique para editar o título Mestre</a:t>
            </a:r>
          </a:p>
        </p:txBody>
      </p:sp>
      <p:sp>
        <p:nvSpPr>
          <p:cNvPr id="3" name="Espaço Reservado para Data 2">
            <a:extLst>
              <a:ext uri="{FF2B5EF4-FFF2-40B4-BE49-F238E27FC236}">
                <a16:creationId xmlns:a16="http://schemas.microsoft.com/office/drawing/2014/main" id="{88439EA8-A317-AED6-8203-FE79CCC2BF0D}"/>
              </a:ext>
            </a:extLst>
          </p:cNvPr>
          <p:cNvSpPr>
            <a:spLocks noGrp="1"/>
          </p:cNvSpPr>
          <p:nvPr>
            <p:ph type="dt" sz="half" idx="10"/>
          </p:nvPr>
        </p:nvSpPr>
        <p:spPr/>
        <p:txBody>
          <a:bodyPr/>
          <a:lstStyle/>
          <a:p>
            <a:fld id="{E8067B94-1717-4F4D-B060-2F77C9DDC99D}" type="datetimeFigureOut">
              <a:rPr lang="pt-BR" smtClean="0"/>
              <a:t>19/06/2024</a:t>
            </a:fld>
            <a:endParaRPr lang="pt-BR"/>
          </a:p>
        </p:txBody>
      </p:sp>
      <p:sp>
        <p:nvSpPr>
          <p:cNvPr id="4" name="Espaço Reservado para Rodapé 3">
            <a:extLst>
              <a:ext uri="{FF2B5EF4-FFF2-40B4-BE49-F238E27FC236}">
                <a16:creationId xmlns:a16="http://schemas.microsoft.com/office/drawing/2014/main" id="{5A9934B0-43B7-93EA-8EA2-8A970BBA4AA5}"/>
              </a:ext>
            </a:extLst>
          </p:cNvPr>
          <p:cNvSpPr>
            <a:spLocks noGrp="1"/>
          </p:cNvSpPr>
          <p:nvPr>
            <p:ph type="ftr" sz="quarter" idx="11"/>
          </p:nvPr>
        </p:nvSpPr>
        <p:spPr/>
        <p:txBody>
          <a:bodyPr/>
          <a:lstStyle/>
          <a:p>
            <a:endParaRPr lang="pt-BR"/>
          </a:p>
        </p:txBody>
      </p:sp>
      <p:sp>
        <p:nvSpPr>
          <p:cNvPr id="5" name="Espaço Reservado para Número de Slide 4">
            <a:extLst>
              <a:ext uri="{FF2B5EF4-FFF2-40B4-BE49-F238E27FC236}">
                <a16:creationId xmlns:a16="http://schemas.microsoft.com/office/drawing/2014/main" id="{F7A1A430-DAED-43A8-5FE4-6CC00CF850D4}"/>
              </a:ext>
            </a:extLst>
          </p:cNvPr>
          <p:cNvSpPr>
            <a:spLocks noGrp="1"/>
          </p:cNvSpPr>
          <p:nvPr>
            <p:ph type="sldNum" sz="quarter" idx="12"/>
          </p:nvPr>
        </p:nvSpPr>
        <p:spPr/>
        <p:txBody>
          <a:bodyPr/>
          <a:lstStyle/>
          <a:p>
            <a:fld id="{13E65ADF-E171-4F80-8019-77EBCBBAC095}" type="slidenum">
              <a:rPr lang="pt-BR" smtClean="0"/>
              <a:t>‹nº›</a:t>
            </a:fld>
            <a:endParaRPr lang="pt-BR"/>
          </a:p>
        </p:txBody>
      </p:sp>
    </p:spTree>
    <p:extLst>
      <p:ext uri="{BB962C8B-B14F-4D97-AF65-F5344CB8AC3E}">
        <p14:creationId xmlns:p14="http://schemas.microsoft.com/office/powerpoint/2010/main" val="25925223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a:extLst>
              <a:ext uri="{FF2B5EF4-FFF2-40B4-BE49-F238E27FC236}">
                <a16:creationId xmlns:a16="http://schemas.microsoft.com/office/drawing/2014/main" id="{72AEF6DA-BDA3-9A4D-3C4D-E170C9CC2233}"/>
              </a:ext>
            </a:extLst>
          </p:cNvPr>
          <p:cNvSpPr>
            <a:spLocks noGrp="1"/>
          </p:cNvSpPr>
          <p:nvPr>
            <p:ph type="dt" sz="half" idx="10"/>
          </p:nvPr>
        </p:nvSpPr>
        <p:spPr/>
        <p:txBody>
          <a:bodyPr/>
          <a:lstStyle/>
          <a:p>
            <a:fld id="{E8067B94-1717-4F4D-B060-2F77C9DDC99D}" type="datetimeFigureOut">
              <a:rPr lang="pt-BR" smtClean="0"/>
              <a:t>19/06/2024</a:t>
            </a:fld>
            <a:endParaRPr lang="pt-BR"/>
          </a:p>
        </p:txBody>
      </p:sp>
      <p:sp>
        <p:nvSpPr>
          <p:cNvPr id="3" name="Espaço Reservado para Rodapé 2">
            <a:extLst>
              <a:ext uri="{FF2B5EF4-FFF2-40B4-BE49-F238E27FC236}">
                <a16:creationId xmlns:a16="http://schemas.microsoft.com/office/drawing/2014/main" id="{6D17EBBA-FFFE-D565-04E7-A9D8DA3DB574}"/>
              </a:ext>
            </a:extLst>
          </p:cNvPr>
          <p:cNvSpPr>
            <a:spLocks noGrp="1"/>
          </p:cNvSpPr>
          <p:nvPr>
            <p:ph type="ftr" sz="quarter" idx="11"/>
          </p:nvPr>
        </p:nvSpPr>
        <p:spPr/>
        <p:txBody>
          <a:bodyPr/>
          <a:lstStyle/>
          <a:p>
            <a:endParaRPr lang="pt-BR"/>
          </a:p>
        </p:txBody>
      </p:sp>
      <p:sp>
        <p:nvSpPr>
          <p:cNvPr id="4" name="Espaço Reservado para Número de Slide 3">
            <a:extLst>
              <a:ext uri="{FF2B5EF4-FFF2-40B4-BE49-F238E27FC236}">
                <a16:creationId xmlns:a16="http://schemas.microsoft.com/office/drawing/2014/main" id="{AC4A9936-41B6-21DC-DED2-E93D28C63E07}"/>
              </a:ext>
            </a:extLst>
          </p:cNvPr>
          <p:cNvSpPr>
            <a:spLocks noGrp="1"/>
          </p:cNvSpPr>
          <p:nvPr>
            <p:ph type="sldNum" sz="quarter" idx="12"/>
          </p:nvPr>
        </p:nvSpPr>
        <p:spPr/>
        <p:txBody>
          <a:bodyPr/>
          <a:lstStyle/>
          <a:p>
            <a:fld id="{13E65ADF-E171-4F80-8019-77EBCBBAC095}" type="slidenum">
              <a:rPr lang="pt-BR" smtClean="0"/>
              <a:t>‹nº›</a:t>
            </a:fld>
            <a:endParaRPr lang="pt-BR"/>
          </a:p>
        </p:txBody>
      </p:sp>
    </p:spTree>
    <p:extLst>
      <p:ext uri="{BB962C8B-B14F-4D97-AF65-F5344CB8AC3E}">
        <p14:creationId xmlns:p14="http://schemas.microsoft.com/office/powerpoint/2010/main" val="39751471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632EB22-9EB0-D840-2E44-2EFE9A72405C}"/>
              </a:ext>
            </a:extLst>
          </p:cNvPr>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Conteúdo 2">
            <a:extLst>
              <a:ext uri="{FF2B5EF4-FFF2-40B4-BE49-F238E27FC236}">
                <a16:creationId xmlns:a16="http://schemas.microsoft.com/office/drawing/2014/main" id="{74D3C965-0868-BD40-6D81-9C5D11E7514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Texto 3">
            <a:extLst>
              <a:ext uri="{FF2B5EF4-FFF2-40B4-BE49-F238E27FC236}">
                <a16:creationId xmlns:a16="http://schemas.microsoft.com/office/drawing/2014/main" id="{F2BAAF23-CE20-45CC-37FE-16084DEB23A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os estilos de texto Mestres</a:t>
            </a:r>
          </a:p>
        </p:txBody>
      </p:sp>
      <p:sp>
        <p:nvSpPr>
          <p:cNvPr id="5" name="Espaço Reservado para Data 4">
            <a:extLst>
              <a:ext uri="{FF2B5EF4-FFF2-40B4-BE49-F238E27FC236}">
                <a16:creationId xmlns:a16="http://schemas.microsoft.com/office/drawing/2014/main" id="{600D86C1-EE52-58AF-F043-6FDBA88A47BC}"/>
              </a:ext>
            </a:extLst>
          </p:cNvPr>
          <p:cNvSpPr>
            <a:spLocks noGrp="1"/>
          </p:cNvSpPr>
          <p:nvPr>
            <p:ph type="dt" sz="half" idx="10"/>
          </p:nvPr>
        </p:nvSpPr>
        <p:spPr/>
        <p:txBody>
          <a:bodyPr/>
          <a:lstStyle/>
          <a:p>
            <a:fld id="{E8067B94-1717-4F4D-B060-2F77C9DDC99D}" type="datetimeFigureOut">
              <a:rPr lang="pt-BR" smtClean="0"/>
              <a:t>19/06/2024</a:t>
            </a:fld>
            <a:endParaRPr lang="pt-BR"/>
          </a:p>
        </p:txBody>
      </p:sp>
      <p:sp>
        <p:nvSpPr>
          <p:cNvPr id="6" name="Espaço Reservado para Rodapé 5">
            <a:extLst>
              <a:ext uri="{FF2B5EF4-FFF2-40B4-BE49-F238E27FC236}">
                <a16:creationId xmlns:a16="http://schemas.microsoft.com/office/drawing/2014/main" id="{76DC7E50-D1C7-9DBF-A9C7-661C3D2AA440}"/>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B9D4CD1D-CE95-ECF4-DC4E-62302B198DA8}"/>
              </a:ext>
            </a:extLst>
          </p:cNvPr>
          <p:cNvSpPr>
            <a:spLocks noGrp="1"/>
          </p:cNvSpPr>
          <p:nvPr>
            <p:ph type="sldNum" sz="quarter" idx="12"/>
          </p:nvPr>
        </p:nvSpPr>
        <p:spPr/>
        <p:txBody>
          <a:bodyPr/>
          <a:lstStyle/>
          <a:p>
            <a:fld id="{13E65ADF-E171-4F80-8019-77EBCBBAC095}" type="slidenum">
              <a:rPr lang="pt-BR" smtClean="0"/>
              <a:t>‹nº›</a:t>
            </a:fld>
            <a:endParaRPr lang="pt-BR"/>
          </a:p>
        </p:txBody>
      </p:sp>
    </p:spTree>
    <p:extLst>
      <p:ext uri="{BB962C8B-B14F-4D97-AF65-F5344CB8AC3E}">
        <p14:creationId xmlns:p14="http://schemas.microsoft.com/office/powerpoint/2010/main" val="38627311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2B2C79E-EFE3-AA95-DA0B-5E90184B2BE8}"/>
              </a:ext>
            </a:extLst>
          </p:cNvPr>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Imagem 2">
            <a:extLst>
              <a:ext uri="{FF2B5EF4-FFF2-40B4-BE49-F238E27FC236}">
                <a16:creationId xmlns:a16="http://schemas.microsoft.com/office/drawing/2014/main" id="{F19B4831-5062-39B4-F331-31E18BA0041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a:extLst>
              <a:ext uri="{FF2B5EF4-FFF2-40B4-BE49-F238E27FC236}">
                <a16:creationId xmlns:a16="http://schemas.microsoft.com/office/drawing/2014/main" id="{A7487465-D47D-8ABB-484A-276C406ED5C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os estilos de texto Mestres</a:t>
            </a:r>
          </a:p>
        </p:txBody>
      </p:sp>
      <p:sp>
        <p:nvSpPr>
          <p:cNvPr id="5" name="Espaço Reservado para Data 4">
            <a:extLst>
              <a:ext uri="{FF2B5EF4-FFF2-40B4-BE49-F238E27FC236}">
                <a16:creationId xmlns:a16="http://schemas.microsoft.com/office/drawing/2014/main" id="{4AD8C7F6-87AC-5980-839B-196C4605BAC6}"/>
              </a:ext>
            </a:extLst>
          </p:cNvPr>
          <p:cNvSpPr>
            <a:spLocks noGrp="1"/>
          </p:cNvSpPr>
          <p:nvPr>
            <p:ph type="dt" sz="half" idx="10"/>
          </p:nvPr>
        </p:nvSpPr>
        <p:spPr/>
        <p:txBody>
          <a:bodyPr/>
          <a:lstStyle/>
          <a:p>
            <a:fld id="{E8067B94-1717-4F4D-B060-2F77C9DDC99D}" type="datetimeFigureOut">
              <a:rPr lang="pt-BR" smtClean="0"/>
              <a:t>19/06/2024</a:t>
            </a:fld>
            <a:endParaRPr lang="pt-BR"/>
          </a:p>
        </p:txBody>
      </p:sp>
      <p:sp>
        <p:nvSpPr>
          <p:cNvPr id="6" name="Espaço Reservado para Rodapé 5">
            <a:extLst>
              <a:ext uri="{FF2B5EF4-FFF2-40B4-BE49-F238E27FC236}">
                <a16:creationId xmlns:a16="http://schemas.microsoft.com/office/drawing/2014/main" id="{DE6FAF42-D64A-473A-43B7-B2D297399F46}"/>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862DB572-3D4C-50ED-3466-FE3453735BE4}"/>
              </a:ext>
            </a:extLst>
          </p:cNvPr>
          <p:cNvSpPr>
            <a:spLocks noGrp="1"/>
          </p:cNvSpPr>
          <p:nvPr>
            <p:ph type="sldNum" sz="quarter" idx="12"/>
          </p:nvPr>
        </p:nvSpPr>
        <p:spPr/>
        <p:txBody>
          <a:bodyPr/>
          <a:lstStyle/>
          <a:p>
            <a:fld id="{13E65ADF-E171-4F80-8019-77EBCBBAC095}" type="slidenum">
              <a:rPr lang="pt-BR" smtClean="0"/>
              <a:t>‹nº›</a:t>
            </a:fld>
            <a:endParaRPr lang="pt-BR"/>
          </a:p>
        </p:txBody>
      </p:sp>
    </p:spTree>
    <p:extLst>
      <p:ext uri="{BB962C8B-B14F-4D97-AF65-F5344CB8AC3E}">
        <p14:creationId xmlns:p14="http://schemas.microsoft.com/office/powerpoint/2010/main" val="8057594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18" Type="http://schemas.openxmlformats.org/officeDocument/2006/relationships/slideLayout" Target="../slideLayouts/slideLayout31.xml"/><Relationship Id="rId26" Type="http://schemas.openxmlformats.org/officeDocument/2006/relationships/image" Target="../media/image4.png"/><Relationship Id="rId3" Type="http://schemas.openxmlformats.org/officeDocument/2006/relationships/slideLayout" Target="../slideLayouts/slideLayout16.xml"/><Relationship Id="rId21" Type="http://schemas.openxmlformats.org/officeDocument/2006/relationships/theme" Target="../theme/theme2.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slideLayout" Target="../slideLayouts/slideLayout30.xml"/><Relationship Id="rId25" Type="http://schemas.openxmlformats.org/officeDocument/2006/relationships/image" Target="../media/image3.emf"/><Relationship Id="rId2" Type="http://schemas.openxmlformats.org/officeDocument/2006/relationships/slideLayout" Target="../slideLayouts/slideLayout15.xml"/><Relationship Id="rId16" Type="http://schemas.openxmlformats.org/officeDocument/2006/relationships/slideLayout" Target="../slideLayouts/slideLayout29.xml"/><Relationship Id="rId20" Type="http://schemas.openxmlformats.org/officeDocument/2006/relationships/slideLayout" Target="../slideLayouts/slideLayout33.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24" Type="http://schemas.openxmlformats.org/officeDocument/2006/relationships/oleObject" Target="../embeddings/oleObject1.bin"/><Relationship Id="rId5" Type="http://schemas.openxmlformats.org/officeDocument/2006/relationships/slideLayout" Target="../slideLayouts/slideLayout18.xml"/><Relationship Id="rId15" Type="http://schemas.openxmlformats.org/officeDocument/2006/relationships/slideLayout" Target="../slideLayouts/slideLayout28.xml"/><Relationship Id="rId23" Type="http://schemas.openxmlformats.org/officeDocument/2006/relationships/tags" Target="../tags/tag2.xml"/><Relationship Id="rId10" Type="http://schemas.openxmlformats.org/officeDocument/2006/relationships/slideLayout" Target="../slideLayouts/slideLayout23.xml"/><Relationship Id="rId19" Type="http://schemas.openxmlformats.org/officeDocument/2006/relationships/slideLayout" Target="../slideLayouts/slideLayout32.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 Id="rId22" Type="http://schemas.openxmlformats.org/officeDocument/2006/relationships/tags" Target="../tags/tag1.xml"/><Relationship Id="rId27" Type="http://schemas.openxmlformats.org/officeDocument/2006/relationships/image" Target="../media/image5.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image" Target="../media/image3.emf"/><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oleObject" Target="../embeddings/oleObject7.bin"/><Relationship Id="rId2" Type="http://schemas.openxmlformats.org/officeDocument/2006/relationships/slideLayout" Target="../slideLayouts/slideLayout35.xml"/><Relationship Id="rId16" Type="http://schemas.openxmlformats.org/officeDocument/2006/relationships/tags" Target="../tags/tag14.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tags" Target="../tags/tag13.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Título 1">
            <a:extLst>
              <a:ext uri="{FF2B5EF4-FFF2-40B4-BE49-F238E27FC236}">
                <a16:creationId xmlns:a16="http://schemas.microsoft.com/office/drawing/2014/main" id="{84BF8B99-0339-7B88-86B8-13D20F89C6F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t-BR"/>
              <a:t>Clique para editar o título Mestre</a:t>
            </a:r>
          </a:p>
        </p:txBody>
      </p:sp>
      <p:sp>
        <p:nvSpPr>
          <p:cNvPr id="3" name="Espaço Reservado para Texto 2">
            <a:extLst>
              <a:ext uri="{FF2B5EF4-FFF2-40B4-BE49-F238E27FC236}">
                <a16:creationId xmlns:a16="http://schemas.microsoft.com/office/drawing/2014/main" id="{456F31BC-DF4F-F72D-1B8F-1866FAEFA49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CB359B31-53C8-BEA7-A39D-DA72F143CC1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8067B94-1717-4F4D-B060-2F77C9DDC99D}" type="datetimeFigureOut">
              <a:rPr lang="pt-BR" smtClean="0"/>
              <a:t>19/06/2024</a:t>
            </a:fld>
            <a:endParaRPr lang="pt-BR"/>
          </a:p>
        </p:txBody>
      </p:sp>
      <p:sp>
        <p:nvSpPr>
          <p:cNvPr id="5" name="Espaço Reservado para Rodapé 4">
            <a:extLst>
              <a:ext uri="{FF2B5EF4-FFF2-40B4-BE49-F238E27FC236}">
                <a16:creationId xmlns:a16="http://schemas.microsoft.com/office/drawing/2014/main" id="{F1FF6E55-4A41-80F9-E85F-AD6F2DF8BA8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pt-BR"/>
          </a:p>
        </p:txBody>
      </p:sp>
      <p:sp>
        <p:nvSpPr>
          <p:cNvPr id="6" name="Espaço Reservado para Número de Slide 5">
            <a:extLst>
              <a:ext uri="{FF2B5EF4-FFF2-40B4-BE49-F238E27FC236}">
                <a16:creationId xmlns:a16="http://schemas.microsoft.com/office/drawing/2014/main" id="{381343DB-7B8D-25CC-E162-D56F1FE7B23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3E65ADF-E171-4F80-8019-77EBCBBAC095}" type="slidenum">
              <a:rPr lang="pt-BR" smtClean="0"/>
              <a:t>‹nº›</a:t>
            </a:fld>
            <a:endParaRPr lang="pt-BR"/>
          </a:p>
        </p:txBody>
      </p:sp>
    </p:spTree>
    <p:extLst>
      <p:ext uri="{BB962C8B-B14F-4D97-AF65-F5344CB8AC3E}">
        <p14:creationId xmlns:p14="http://schemas.microsoft.com/office/powerpoint/2010/main" val="24259022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79" r:id="rId12"/>
    <p:sldLayoutId id="2147483717"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5F5F5"/>
        </a:solidFill>
        <a:effectLst/>
      </p:bgPr>
    </p:bg>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8D1BB6C3-85C0-4D78-A335-487D253A70CD}"/>
              </a:ext>
            </a:extLst>
          </p:cNvPr>
          <p:cNvGraphicFramePr>
            <a:graphicFrameLocks noChangeAspect="1"/>
          </p:cNvGraphicFramePr>
          <p:nvPr userDrawn="1">
            <p:custDataLst>
              <p:tags r:id="rId22"/>
            </p:custDataLst>
            <p:extLst>
              <p:ext uri="{D42A27DB-BD31-4B8C-83A1-F6EECF244321}">
                <p14:modId xmlns:p14="http://schemas.microsoft.com/office/powerpoint/2010/main" val="360219371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24" imgW="473" imgH="473" progId="TCLayout.ActiveDocument.1">
                  <p:embed/>
                </p:oleObj>
              </mc:Choice>
              <mc:Fallback>
                <p:oleObj name="think-cell Slide" r:id="rId24" imgW="473" imgH="473" progId="TCLayout.ActiveDocument.1">
                  <p:embed/>
                  <p:pic>
                    <p:nvPicPr>
                      <p:cNvPr id="5" name="Object 4" hidden="1">
                        <a:extLst>
                          <a:ext uri="{FF2B5EF4-FFF2-40B4-BE49-F238E27FC236}">
                            <a16:creationId xmlns:a16="http://schemas.microsoft.com/office/drawing/2014/main" id="{8D1BB6C3-85C0-4D78-A335-487D253A70CD}"/>
                          </a:ext>
                        </a:extLst>
                      </p:cNvPr>
                      <p:cNvPicPr/>
                      <p:nvPr/>
                    </p:nvPicPr>
                    <p:blipFill>
                      <a:blip r:embed="rId25"/>
                      <a:stretch>
                        <a:fillRect/>
                      </a:stretch>
                    </p:blipFill>
                    <p:spPr>
                      <a:xfrm>
                        <a:off x="1588" y="1588"/>
                        <a:ext cx="1588" cy="1588"/>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0A01742A-C2C4-4349-BA00-741293CB36A4}"/>
              </a:ext>
            </a:extLst>
          </p:cNvPr>
          <p:cNvSpPr/>
          <p:nvPr userDrawn="1">
            <p:custDataLst>
              <p:tags r:id="rId23"/>
            </p:custDataLst>
          </p:nvPr>
        </p:nvSpPr>
        <p:spPr>
          <a:xfrm>
            <a:off x="0" y="0"/>
            <a:ext cx="158750" cy="1587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t" anchorCtr="0">
            <a:noAutofit/>
          </a:bodyPr>
          <a:lstStyle/>
          <a:p>
            <a:pPr marL="0" lvl="0" indent="0" algn="l">
              <a:lnSpc>
                <a:spcPct val="90000"/>
              </a:lnSpc>
            </a:pPr>
            <a:endParaRPr lang="pt-BR" sz="2000" b="1" i="0" baseline="0">
              <a:solidFill>
                <a:schemeClr val="tx1"/>
              </a:solidFill>
              <a:latin typeface="Arial" panose="020B0604020202020204" pitchFamily="34" charset="0"/>
              <a:ea typeface="+mj-ea"/>
              <a:cs typeface="+mj-cs"/>
              <a:sym typeface="Arial" panose="020B0604020202020204" pitchFamily="34" charset="0"/>
            </a:endParaRPr>
          </a:p>
        </p:txBody>
      </p:sp>
      <p:sp>
        <p:nvSpPr>
          <p:cNvPr id="15" name="Rectangle 14">
            <a:extLst>
              <a:ext uri="{FF2B5EF4-FFF2-40B4-BE49-F238E27FC236}">
                <a16:creationId xmlns:a16="http://schemas.microsoft.com/office/drawing/2014/main" id="{B0368699-BA99-E84F-AB32-4E762B32A26B}"/>
              </a:ext>
            </a:extLst>
          </p:cNvPr>
          <p:cNvSpPr/>
          <p:nvPr userDrawn="1"/>
        </p:nvSpPr>
        <p:spPr bwMode="gray">
          <a:xfrm>
            <a:off x="0" y="0"/>
            <a:ext cx="3048000" cy="68595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90000"/>
              </a:lnSpc>
              <a:spcBef>
                <a:spcPts val="0"/>
              </a:spcBef>
              <a:spcAft>
                <a:spcPts val="600"/>
              </a:spcAft>
              <a:buClrTx/>
              <a:buSzTx/>
              <a:buFontTx/>
              <a:buNone/>
              <a:tabLst/>
              <a:defRPr/>
            </a:pPr>
            <a:endParaRPr kumimoji="0" lang="pt-BR"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 name="Title Placeholder 1">
            <a:extLst>
              <a:ext uri="{FF2B5EF4-FFF2-40B4-BE49-F238E27FC236}">
                <a16:creationId xmlns:a16="http://schemas.microsoft.com/office/drawing/2014/main" id="{904B5871-DB92-6F46-AA38-789E9F5528BB}"/>
              </a:ext>
            </a:extLst>
          </p:cNvPr>
          <p:cNvSpPr>
            <a:spLocks noGrp="1"/>
          </p:cNvSpPr>
          <p:nvPr>
            <p:ph type="title"/>
          </p:nvPr>
        </p:nvSpPr>
        <p:spPr bwMode="gray">
          <a:xfrm>
            <a:off x="381000" y="381000"/>
            <a:ext cx="2286000" cy="2215991"/>
          </a:xfrm>
          <a:prstGeom prst="rect">
            <a:avLst/>
          </a:prstGeom>
        </p:spPr>
        <p:txBody>
          <a:bodyPr vert="horz" wrap="square" lIns="0" tIns="0" rIns="0" bIns="0" rtlCol="0" anchor="t" anchorCtr="0">
            <a:noAutofit/>
          </a:bodyPr>
          <a:lstStyle/>
          <a:p>
            <a:r>
              <a:rPr lang="pt-BR" dirty="0"/>
              <a:t>Key </a:t>
            </a:r>
            <a:r>
              <a:rPr lang="pt-BR" dirty="0" err="1"/>
              <a:t>message</a:t>
            </a:r>
            <a:r>
              <a:rPr lang="pt-BR" dirty="0"/>
              <a:t>. </a:t>
            </a:r>
            <a:br>
              <a:rPr lang="pt-BR" dirty="0"/>
            </a:br>
            <a:r>
              <a:rPr lang="pt-BR" dirty="0" err="1"/>
              <a:t>If</a:t>
            </a:r>
            <a:r>
              <a:rPr lang="pt-BR" dirty="0"/>
              <a:t> </a:t>
            </a:r>
            <a:r>
              <a:rPr lang="pt-BR" dirty="0" err="1"/>
              <a:t>the</a:t>
            </a:r>
            <a:r>
              <a:rPr lang="pt-BR" dirty="0"/>
              <a:t> </a:t>
            </a:r>
            <a:r>
              <a:rPr lang="pt-BR" dirty="0" err="1"/>
              <a:t>audience</a:t>
            </a:r>
            <a:r>
              <a:rPr lang="pt-BR" dirty="0"/>
              <a:t> </a:t>
            </a:r>
            <a:r>
              <a:rPr lang="pt-BR" dirty="0" err="1"/>
              <a:t>reads</a:t>
            </a:r>
            <a:r>
              <a:rPr lang="pt-BR" dirty="0"/>
              <a:t> </a:t>
            </a:r>
            <a:r>
              <a:rPr lang="pt-BR" dirty="0" err="1"/>
              <a:t>just</a:t>
            </a:r>
            <a:r>
              <a:rPr lang="pt-BR" dirty="0"/>
              <a:t> </a:t>
            </a:r>
            <a:r>
              <a:rPr lang="pt-BR" dirty="0" err="1"/>
              <a:t>this</a:t>
            </a:r>
            <a:r>
              <a:rPr lang="pt-BR" dirty="0"/>
              <a:t>, it </a:t>
            </a:r>
            <a:r>
              <a:rPr lang="pt-BR" dirty="0" err="1"/>
              <a:t>will</a:t>
            </a:r>
            <a:r>
              <a:rPr lang="pt-BR" dirty="0"/>
              <a:t> </a:t>
            </a:r>
            <a:r>
              <a:rPr lang="pt-BR" dirty="0" err="1"/>
              <a:t>be</a:t>
            </a:r>
            <a:r>
              <a:rPr lang="pt-BR" dirty="0"/>
              <a:t> </a:t>
            </a:r>
            <a:r>
              <a:rPr lang="pt-BR" dirty="0" err="1"/>
              <a:t>enough</a:t>
            </a:r>
            <a:r>
              <a:rPr lang="pt-BR" dirty="0"/>
              <a:t>. Make </a:t>
            </a:r>
            <a:r>
              <a:rPr lang="pt-BR" dirty="0" err="1"/>
              <a:t>every</a:t>
            </a:r>
            <a:r>
              <a:rPr lang="pt-BR" dirty="0"/>
              <a:t> word </a:t>
            </a:r>
            <a:r>
              <a:rPr lang="pt-BR" dirty="0" err="1"/>
              <a:t>count</a:t>
            </a:r>
            <a:r>
              <a:rPr lang="pt-BR" dirty="0"/>
              <a:t>. Say it like </a:t>
            </a:r>
            <a:r>
              <a:rPr lang="pt-BR" dirty="0" err="1"/>
              <a:t>you</a:t>
            </a:r>
            <a:r>
              <a:rPr lang="pt-BR" dirty="0"/>
              <a:t> </a:t>
            </a:r>
            <a:r>
              <a:rPr lang="pt-BR" dirty="0" err="1"/>
              <a:t>would</a:t>
            </a:r>
            <a:r>
              <a:rPr lang="pt-BR" dirty="0"/>
              <a:t> in </a:t>
            </a:r>
            <a:r>
              <a:rPr lang="pt-BR" dirty="0" err="1"/>
              <a:t>the</a:t>
            </a:r>
            <a:r>
              <a:rPr lang="pt-BR" dirty="0"/>
              <a:t> </a:t>
            </a:r>
            <a:r>
              <a:rPr lang="pt-BR" dirty="0" err="1"/>
              <a:t>room</a:t>
            </a:r>
            <a:r>
              <a:rPr lang="pt-BR" dirty="0"/>
              <a:t>.</a:t>
            </a:r>
            <a:endParaRPr lang="pt-BR" noProof="0" dirty="0"/>
          </a:p>
        </p:txBody>
      </p:sp>
      <p:sp>
        <p:nvSpPr>
          <p:cNvPr id="3" name="Text Placeholder 2">
            <a:extLst>
              <a:ext uri="{FF2B5EF4-FFF2-40B4-BE49-F238E27FC236}">
                <a16:creationId xmlns:a16="http://schemas.microsoft.com/office/drawing/2014/main" id="{BA6AB4B1-7789-CE46-95B2-2777D779360B}"/>
              </a:ext>
            </a:extLst>
          </p:cNvPr>
          <p:cNvSpPr>
            <a:spLocks noGrp="1"/>
          </p:cNvSpPr>
          <p:nvPr>
            <p:ph type="body" idx="1"/>
          </p:nvPr>
        </p:nvSpPr>
        <p:spPr bwMode="gray">
          <a:xfrm>
            <a:off x="3429000" y="381000"/>
            <a:ext cx="8378824" cy="5715000"/>
          </a:xfrm>
          <a:prstGeom prst="rect">
            <a:avLst/>
          </a:prstGeom>
        </p:spPr>
        <p:txBody>
          <a:bodyPr vert="horz" lIns="0" tIns="0" rIns="0" bIns="0" rtlCol="0">
            <a:noAutofit/>
          </a:bodyPr>
          <a:lstStyle/>
          <a:p>
            <a:pPr marL="0" lvl="0" indent="0" algn="l" defTabSz="914400" rtl="0" eaLnBrk="1" latinLnBrk="0" hangingPunct="1">
              <a:lnSpc>
                <a:spcPct val="90000"/>
              </a:lnSpc>
              <a:spcBef>
                <a:spcPts val="600"/>
              </a:spcBef>
              <a:spcAft>
                <a:spcPts val="600"/>
              </a:spcAft>
              <a:buFont typeface="Arial" panose="020B0604020202020204" pitchFamily="34" charset="0"/>
              <a:buNone/>
            </a:pPr>
            <a:r>
              <a:rPr lang="pt-BR" noProof="0" err="1"/>
              <a:t>This</a:t>
            </a:r>
            <a:r>
              <a:rPr lang="pt-BR" noProof="0"/>
              <a:t> </a:t>
            </a:r>
            <a:r>
              <a:rPr lang="pt-BR" noProof="0" err="1"/>
              <a:t>is</a:t>
            </a:r>
            <a:r>
              <a:rPr lang="pt-BR" noProof="0"/>
              <a:t> </a:t>
            </a:r>
            <a:r>
              <a:rPr lang="pt-BR" noProof="0" err="1"/>
              <a:t>where</a:t>
            </a:r>
            <a:r>
              <a:rPr lang="pt-BR" noProof="0"/>
              <a:t> </a:t>
            </a:r>
            <a:r>
              <a:rPr lang="pt-BR" noProof="0" err="1"/>
              <a:t>you</a:t>
            </a:r>
            <a:r>
              <a:rPr lang="pt-BR" noProof="0"/>
              <a:t> make </a:t>
            </a:r>
            <a:r>
              <a:rPr lang="pt-BR" noProof="0" err="1"/>
              <a:t>your</a:t>
            </a:r>
            <a:r>
              <a:rPr lang="pt-BR" noProof="0"/>
              <a:t> case </a:t>
            </a:r>
            <a:r>
              <a:rPr lang="pt-BR" noProof="0" err="1"/>
              <a:t>with</a:t>
            </a:r>
            <a:r>
              <a:rPr lang="pt-BR" noProof="0"/>
              <a:t> </a:t>
            </a:r>
            <a:r>
              <a:rPr lang="pt-BR" noProof="0" err="1"/>
              <a:t>relevant</a:t>
            </a:r>
            <a:r>
              <a:rPr lang="pt-BR" noProof="0"/>
              <a:t> </a:t>
            </a:r>
            <a:r>
              <a:rPr lang="pt-BR" noProof="0" err="1"/>
              <a:t>evidence</a:t>
            </a:r>
            <a:r>
              <a:rPr lang="pt-BR" noProof="0"/>
              <a:t> </a:t>
            </a:r>
            <a:r>
              <a:rPr lang="pt-BR" noProof="0" err="1"/>
              <a:t>and</a:t>
            </a:r>
            <a:r>
              <a:rPr lang="pt-BR" noProof="0"/>
              <a:t> </a:t>
            </a:r>
            <a:r>
              <a:rPr lang="pt-BR" noProof="0" err="1"/>
              <a:t>information</a:t>
            </a:r>
            <a:r>
              <a:rPr lang="pt-BR" noProof="0"/>
              <a:t>. </a:t>
            </a:r>
            <a:r>
              <a:rPr lang="pt-BR" noProof="0" err="1"/>
              <a:t>Keep</a:t>
            </a:r>
            <a:r>
              <a:rPr lang="pt-BR" noProof="0"/>
              <a:t> </a:t>
            </a:r>
            <a:r>
              <a:rPr lang="pt-BR" noProof="0" err="1"/>
              <a:t>sentences</a:t>
            </a:r>
            <a:r>
              <a:rPr lang="pt-BR" noProof="0"/>
              <a:t> </a:t>
            </a:r>
            <a:r>
              <a:rPr lang="pt-BR" noProof="0" err="1"/>
              <a:t>concise</a:t>
            </a:r>
            <a:r>
              <a:rPr lang="pt-BR" noProof="0"/>
              <a:t>. </a:t>
            </a:r>
            <a:r>
              <a:rPr lang="pt-BR" noProof="0" err="1"/>
              <a:t>Avoid</a:t>
            </a:r>
            <a:r>
              <a:rPr lang="pt-BR" noProof="0"/>
              <a:t> </a:t>
            </a:r>
            <a:r>
              <a:rPr lang="pt-BR" noProof="0" err="1"/>
              <a:t>jargon</a:t>
            </a:r>
            <a:r>
              <a:rPr lang="pt-BR" noProof="0"/>
              <a:t> </a:t>
            </a:r>
            <a:r>
              <a:rPr lang="pt-BR" noProof="0" err="1"/>
              <a:t>and</a:t>
            </a:r>
            <a:r>
              <a:rPr lang="pt-BR" noProof="0"/>
              <a:t> </a:t>
            </a:r>
            <a:r>
              <a:rPr lang="pt-BR" noProof="0" err="1"/>
              <a:t>repetition</a:t>
            </a:r>
            <a:r>
              <a:rPr lang="pt-BR" noProof="0"/>
              <a:t>.</a:t>
            </a:r>
          </a:p>
          <a:p>
            <a:pPr lvl="1"/>
            <a:r>
              <a:rPr lang="pt-BR" noProof="0" err="1"/>
              <a:t>Bullet</a:t>
            </a:r>
            <a:r>
              <a:rPr lang="pt-BR" noProof="0"/>
              <a:t> 1: </a:t>
            </a:r>
            <a:r>
              <a:rPr lang="pt-BR" noProof="0" err="1"/>
              <a:t>Second</a:t>
            </a:r>
            <a:r>
              <a:rPr lang="pt-BR" noProof="0"/>
              <a:t> </a:t>
            </a:r>
            <a:r>
              <a:rPr lang="pt-BR" noProof="0" err="1"/>
              <a:t>level</a:t>
            </a:r>
            <a:endParaRPr lang="pt-BR" noProof="0"/>
          </a:p>
          <a:p>
            <a:pPr lvl="2"/>
            <a:r>
              <a:rPr lang="pt-BR" noProof="0" err="1"/>
              <a:t>Bullet</a:t>
            </a:r>
            <a:r>
              <a:rPr lang="pt-BR" noProof="0"/>
              <a:t> 2: </a:t>
            </a:r>
            <a:r>
              <a:rPr lang="pt-BR" noProof="0" err="1"/>
              <a:t>Third</a:t>
            </a:r>
            <a:r>
              <a:rPr lang="pt-BR" noProof="0"/>
              <a:t> </a:t>
            </a:r>
            <a:r>
              <a:rPr lang="pt-BR" noProof="0" err="1"/>
              <a:t>level</a:t>
            </a:r>
            <a:endParaRPr lang="pt-BR" noProof="0"/>
          </a:p>
          <a:p>
            <a:pPr lvl="3"/>
            <a:r>
              <a:rPr lang="pt-BR" noProof="0" err="1"/>
              <a:t>Bullet</a:t>
            </a:r>
            <a:r>
              <a:rPr lang="pt-BR" noProof="0"/>
              <a:t> 3: </a:t>
            </a:r>
            <a:r>
              <a:rPr lang="pt-BR" noProof="0" err="1"/>
              <a:t>Fourth</a:t>
            </a:r>
            <a:r>
              <a:rPr lang="pt-BR" noProof="0"/>
              <a:t> </a:t>
            </a:r>
            <a:r>
              <a:rPr lang="pt-BR" noProof="0" err="1"/>
              <a:t>level</a:t>
            </a:r>
            <a:endParaRPr lang="pt-BR" noProof="0"/>
          </a:p>
          <a:p>
            <a:pPr lvl="4"/>
            <a:r>
              <a:rPr lang="pt-BR" noProof="0" err="1"/>
              <a:t>Bullet</a:t>
            </a:r>
            <a:r>
              <a:rPr lang="pt-BR" noProof="0"/>
              <a:t> 4: </a:t>
            </a:r>
            <a:r>
              <a:rPr lang="pt-BR" noProof="0" err="1"/>
              <a:t>Fifth</a:t>
            </a:r>
            <a:r>
              <a:rPr lang="pt-BR" noProof="0"/>
              <a:t> </a:t>
            </a:r>
            <a:r>
              <a:rPr lang="pt-BR" noProof="0" err="1"/>
              <a:t>level</a:t>
            </a:r>
            <a:endParaRPr lang="pt-BR" noProof="0"/>
          </a:p>
        </p:txBody>
      </p:sp>
      <p:pic>
        <p:nvPicPr>
          <p:cNvPr id="6" name="Imagem 5">
            <a:extLst>
              <a:ext uri="{FF2B5EF4-FFF2-40B4-BE49-F238E27FC236}">
                <a16:creationId xmlns:a16="http://schemas.microsoft.com/office/drawing/2014/main" id="{06722A2A-EB31-7F7C-B026-D22C0A002585}"/>
              </a:ext>
            </a:extLst>
          </p:cNvPr>
          <p:cNvPicPr>
            <a:picLocks noChangeAspect="1"/>
          </p:cNvPicPr>
          <p:nvPr userDrawn="1"/>
        </p:nvPicPr>
        <p:blipFill>
          <a:blip r:embed="rId26"/>
          <a:stretch>
            <a:fillRect/>
          </a:stretch>
        </p:blipFill>
        <p:spPr>
          <a:xfrm>
            <a:off x="98562" y="6557698"/>
            <a:ext cx="1328825" cy="193281"/>
          </a:xfrm>
          <a:prstGeom prst="rect">
            <a:avLst/>
          </a:prstGeom>
        </p:spPr>
      </p:pic>
      <p:pic>
        <p:nvPicPr>
          <p:cNvPr id="7" name="Imagem 6">
            <a:extLst>
              <a:ext uri="{FF2B5EF4-FFF2-40B4-BE49-F238E27FC236}">
                <a16:creationId xmlns:a16="http://schemas.microsoft.com/office/drawing/2014/main" id="{74FE8448-32B2-BDE2-53E6-110BA95A7D12}"/>
              </a:ext>
            </a:extLst>
          </p:cNvPr>
          <p:cNvPicPr>
            <a:picLocks noChangeAspect="1"/>
          </p:cNvPicPr>
          <p:nvPr userDrawn="1"/>
        </p:nvPicPr>
        <p:blipFill>
          <a:blip r:embed="rId27">
            <a:clrChange>
              <a:clrFrom>
                <a:srgbClr val="FFFFFF"/>
              </a:clrFrom>
              <a:clrTo>
                <a:srgbClr val="FFFFFF">
                  <a:alpha val="0"/>
                </a:srgbClr>
              </a:clrTo>
            </a:clrChange>
          </a:blip>
          <a:stretch>
            <a:fillRect/>
          </a:stretch>
        </p:blipFill>
        <p:spPr>
          <a:xfrm>
            <a:off x="11596592" y="6455576"/>
            <a:ext cx="526355" cy="295403"/>
          </a:xfrm>
          <a:prstGeom prst="rect">
            <a:avLst/>
          </a:prstGeom>
        </p:spPr>
      </p:pic>
    </p:spTree>
    <p:extLst>
      <p:ext uri="{BB962C8B-B14F-4D97-AF65-F5344CB8AC3E}">
        <p14:creationId xmlns:p14="http://schemas.microsoft.com/office/powerpoint/2010/main" val="2702435089"/>
      </p:ext>
    </p:extLst>
  </p:cSld>
  <p:clrMap bg1="lt1" tx1="dk1" bg2="lt2" tx2="dk2" accent1="accent1" accent2="accent2" accent3="accent3" accent4="accent4" accent5="accent5" accent6="accent6" hlink="hlink" folHlink="folHlink"/>
  <p:sldLayoutIdLst>
    <p:sldLayoutId id="2147483662" r:id="rId1"/>
    <p:sldLayoutId id="2147483708" r:id="rId2"/>
    <p:sldLayoutId id="2147483712" r:id="rId3"/>
    <p:sldLayoutId id="2147483710" r:id="rId4"/>
    <p:sldLayoutId id="2147483714" r:id="rId5"/>
    <p:sldLayoutId id="2147483709" r:id="rId6"/>
    <p:sldLayoutId id="2147483669" r:id="rId7"/>
    <p:sldLayoutId id="2147483670" r:id="rId8"/>
    <p:sldLayoutId id="2147483671" r:id="rId9"/>
    <p:sldLayoutId id="2147483678" r:id="rId10"/>
    <p:sldLayoutId id="2147483711" r:id="rId11"/>
    <p:sldLayoutId id="2147483672" r:id="rId12"/>
    <p:sldLayoutId id="2147483716" r:id="rId13"/>
    <p:sldLayoutId id="2147483663" r:id="rId14"/>
    <p:sldLayoutId id="2147483674" r:id="rId15"/>
    <p:sldLayoutId id="2147483673" r:id="rId16"/>
    <p:sldLayoutId id="2147483675" r:id="rId17"/>
    <p:sldLayoutId id="2147483676" r:id="rId18"/>
    <p:sldLayoutId id="2147483668" r:id="rId19"/>
    <p:sldLayoutId id="2147483713" r:id="rId20"/>
  </p:sldLayoutIdLst>
  <p:hf hdr="0" ftr="0" dt="0"/>
  <p:txStyles>
    <p:titleStyle>
      <a:lvl1pPr marL="0" algn="l" defTabSz="914400" rtl="0" eaLnBrk="1" latinLnBrk="0" hangingPunct="1">
        <a:lnSpc>
          <a:spcPct val="90000"/>
        </a:lnSpc>
        <a:spcBef>
          <a:spcPts val="0"/>
        </a:spcBef>
        <a:spcAft>
          <a:spcPts val="0"/>
        </a:spcAft>
        <a:buNone/>
        <a:defRPr sz="2000" b="1" kern="1200">
          <a:solidFill>
            <a:srgbClr val="FF0000"/>
          </a:solidFill>
          <a:latin typeface="+mj-lt"/>
          <a:ea typeface="+mj-ea"/>
          <a:cs typeface="+mj-cs"/>
        </a:defRPr>
      </a:lvl1pPr>
    </p:titleStyle>
    <p:bodyStyle>
      <a:lvl1pPr marL="0" indent="0" algn="l" defTabSz="914400" rtl="0" eaLnBrk="1" latinLnBrk="0" hangingPunct="1">
        <a:lnSpc>
          <a:spcPct val="90000"/>
        </a:lnSpc>
        <a:spcBef>
          <a:spcPts val="600"/>
        </a:spcBef>
        <a:spcAft>
          <a:spcPts val="600"/>
        </a:spcAft>
        <a:buFont typeface="Arial" panose="020B0604020202020204" pitchFamily="34" charset="0"/>
        <a:buNone/>
        <a:defRPr lang="en-US" sz="1400" kern="1200" noProof="0" dirty="0" smtClean="0">
          <a:solidFill>
            <a:schemeClr val="tx1"/>
          </a:solidFill>
          <a:latin typeface="+mn-lt"/>
          <a:ea typeface="+mn-ea"/>
          <a:cs typeface="+mn-cs"/>
        </a:defRPr>
      </a:lvl1pPr>
      <a:lvl2pPr marL="177800" indent="-177800" algn="l" defTabSz="914400" rtl="0" eaLnBrk="1" latinLnBrk="0" hangingPunct="1">
        <a:lnSpc>
          <a:spcPct val="90000"/>
        </a:lnSpc>
        <a:spcBef>
          <a:spcPts val="0"/>
        </a:spcBef>
        <a:spcAft>
          <a:spcPts val="600"/>
        </a:spcAft>
        <a:buClr>
          <a:srgbClr val="000000"/>
        </a:buClr>
        <a:buSzPct val="100000"/>
        <a:buFont typeface="Arial" panose="020B0604020202020204" pitchFamily="34" charset="0"/>
        <a:buChar char="–"/>
        <a:tabLst/>
        <a:defRPr sz="1400" kern="1200">
          <a:solidFill>
            <a:schemeClr val="tx1"/>
          </a:solidFill>
          <a:latin typeface="+mn-lt"/>
          <a:ea typeface="+mn-ea"/>
          <a:cs typeface="+mn-cs"/>
        </a:defRPr>
      </a:lvl2pPr>
      <a:lvl3pPr marL="359156" indent="-177800" algn="l" defTabSz="914400" rtl="0" eaLnBrk="1" latinLnBrk="0" hangingPunct="1">
        <a:lnSpc>
          <a:spcPct val="90000"/>
        </a:lnSpc>
        <a:spcBef>
          <a:spcPts val="0"/>
        </a:spcBef>
        <a:spcAft>
          <a:spcPts val="600"/>
        </a:spcAft>
        <a:buClr>
          <a:srgbClr val="000000"/>
        </a:buClr>
        <a:buSzPct val="100000"/>
        <a:buFont typeface="Arial" panose="020B0604020202020204" pitchFamily="34" charset="0"/>
        <a:buChar char="–"/>
        <a:tabLst/>
        <a:defRPr sz="1400" kern="1200">
          <a:solidFill>
            <a:schemeClr val="tx1"/>
          </a:solidFill>
          <a:latin typeface="+mn-lt"/>
          <a:ea typeface="+mn-ea"/>
          <a:cs typeface="+mn-cs"/>
        </a:defRPr>
      </a:lvl3pPr>
      <a:lvl4pPr marL="538734" indent="-177800" algn="l" defTabSz="914400" rtl="0" eaLnBrk="1" latinLnBrk="0" hangingPunct="1">
        <a:lnSpc>
          <a:spcPct val="90000"/>
        </a:lnSpc>
        <a:spcBef>
          <a:spcPts val="0"/>
        </a:spcBef>
        <a:spcAft>
          <a:spcPts val="600"/>
        </a:spcAft>
        <a:buClr>
          <a:srgbClr val="000000"/>
        </a:buClr>
        <a:buSzPct val="100000"/>
        <a:buFont typeface="Arial" panose="020B0604020202020204" pitchFamily="34" charset="0"/>
        <a:buChar char="–"/>
        <a:tabLst/>
        <a:defRPr sz="1400" kern="1200">
          <a:solidFill>
            <a:schemeClr val="tx1"/>
          </a:solidFill>
          <a:latin typeface="+mn-lt"/>
          <a:ea typeface="+mn-ea"/>
          <a:cs typeface="+mn-cs"/>
        </a:defRPr>
      </a:lvl4pPr>
      <a:lvl5pPr marL="720000" indent="-180000" algn="l" defTabSz="914400" rtl="0" eaLnBrk="1" latinLnBrk="0" hangingPunct="1">
        <a:lnSpc>
          <a:spcPct val="90000"/>
        </a:lnSpc>
        <a:spcBef>
          <a:spcPts val="0"/>
        </a:spcBef>
        <a:spcAft>
          <a:spcPts val="600"/>
        </a:spcAft>
        <a:buFont typeface="System Font Regular"/>
        <a:buChar char="–"/>
        <a:tabLst/>
        <a:defRPr sz="1400" kern="1200">
          <a:solidFill>
            <a:schemeClr val="tx1"/>
          </a:solidFill>
          <a:latin typeface="+mn-lt"/>
          <a:ea typeface="+mn-ea"/>
          <a:cs typeface="+mn-cs"/>
        </a:defRPr>
      </a:lvl5pPr>
      <a:lvl6pPr marL="0" indent="0" algn="l" defTabSz="914400" rtl="0" eaLnBrk="1" latinLnBrk="0" hangingPunct="1">
        <a:lnSpc>
          <a:spcPct val="90000"/>
        </a:lnSpc>
        <a:spcBef>
          <a:spcPts val="600"/>
        </a:spcBef>
        <a:spcAft>
          <a:spcPts val="600"/>
        </a:spcAft>
        <a:buFont typeface="Arial" panose="020B0604020202020204" pitchFamily="34" charset="0"/>
        <a:buNone/>
        <a:tabLst/>
        <a:defRPr sz="1100" kern="1200">
          <a:solidFill>
            <a:schemeClr val="tx1"/>
          </a:solidFill>
          <a:latin typeface="+mn-lt"/>
          <a:ea typeface="+mn-ea"/>
          <a:cs typeface="+mn-cs"/>
        </a:defRPr>
      </a:lvl6pPr>
      <a:lvl7pPr marL="0" indent="0" algn="l" defTabSz="914400" rtl="0" eaLnBrk="1" latinLnBrk="0" hangingPunct="1">
        <a:lnSpc>
          <a:spcPct val="90000"/>
        </a:lnSpc>
        <a:spcBef>
          <a:spcPts val="600"/>
        </a:spcBef>
        <a:spcAft>
          <a:spcPts val="600"/>
        </a:spcAft>
        <a:buFont typeface="Arial" panose="020B0604020202020204" pitchFamily="34" charset="0"/>
        <a:buNone/>
        <a:tabLst/>
        <a:defRPr sz="1100" kern="1200">
          <a:solidFill>
            <a:schemeClr val="tx1"/>
          </a:solidFill>
          <a:latin typeface="+mn-lt"/>
          <a:ea typeface="+mn-ea"/>
          <a:cs typeface="+mn-cs"/>
        </a:defRPr>
      </a:lvl7pPr>
      <a:lvl8pPr marL="0" indent="0" algn="l" defTabSz="914400" rtl="0" eaLnBrk="1" latinLnBrk="0" hangingPunct="1">
        <a:lnSpc>
          <a:spcPct val="90000"/>
        </a:lnSpc>
        <a:spcBef>
          <a:spcPts val="600"/>
        </a:spcBef>
        <a:spcAft>
          <a:spcPts val="600"/>
        </a:spcAft>
        <a:buFont typeface="Arial" panose="020B0604020202020204" pitchFamily="34" charset="0"/>
        <a:buNone/>
        <a:tabLst/>
        <a:defRPr sz="1100" kern="1200">
          <a:solidFill>
            <a:schemeClr val="tx1"/>
          </a:solidFill>
          <a:latin typeface="+mn-lt"/>
          <a:ea typeface="+mn-ea"/>
          <a:cs typeface="+mn-cs"/>
        </a:defRPr>
      </a:lvl8pPr>
      <a:lvl9pPr marL="0" indent="0" algn="l" defTabSz="914400" rtl="0" eaLnBrk="1" latinLnBrk="0" hangingPunct="1">
        <a:lnSpc>
          <a:spcPct val="90000"/>
        </a:lnSpc>
        <a:spcBef>
          <a:spcPts val="600"/>
        </a:spcBef>
        <a:spcAft>
          <a:spcPts val="600"/>
        </a:spcAft>
        <a:buFont typeface="Arial" panose="020B0604020202020204" pitchFamily="34" charset="0"/>
        <a:buNone/>
        <a:tabLst/>
        <a:defRPr sz="11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5F5F5"/>
        </a:solidFill>
        <a:effectLst/>
      </p:bgPr>
    </p:bg>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8D1BB6C3-85C0-4D78-A335-487D253A70CD}"/>
              </a:ext>
            </a:extLst>
          </p:cNvPr>
          <p:cNvGraphicFramePr>
            <a:graphicFrameLocks noChangeAspect="1"/>
          </p:cNvGraphicFramePr>
          <p:nvPr userDrawn="1">
            <p:custDataLst>
              <p:tags r:id="rId15"/>
            </p:custDataLst>
            <p:extLst>
              <p:ext uri="{D42A27DB-BD31-4B8C-83A1-F6EECF244321}">
                <p14:modId xmlns:p14="http://schemas.microsoft.com/office/powerpoint/2010/main" val="360219371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7" imgW="473" imgH="473" progId="TCLayout.ActiveDocument.1">
                  <p:embed/>
                </p:oleObj>
              </mc:Choice>
              <mc:Fallback>
                <p:oleObj name="think-cell Slide" r:id="rId17" imgW="473" imgH="473" progId="TCLayout.ActiveDocument.1">
                  <p:embed/>
                  <p:pic>
                    <p:nvPicPr>
                      <p:cNvPr id="5" name="Object 4" hidden="1">
                        <a:extLst>
                          <a:ext uri="{FF2B5EF4-FFF2-40B4-BE49-F238E27FC236}">
                            <a16:creationId xmlns:a16="http://schemas.microsoft.com/office/drawing/2014/main" id="{8D1BB6C3-85C0-4D78-A335-487D253A70CD}"/>
                          </a:ext>
                        </a:extLst>
                      </p:cNvPr>
                      <p:cNvPicPr/>
                      <p:nvPr/>
                    </p:nvPicPr>
                    <p:blipFill>
                      <a:blip r:embed="rId18"/>
                      <a:stretch>
                        <a:fillRect/>
                      </a:stretch>
                    </p:blipFill>
                    <p:spPr>
                      <a:xfrm>
                        <a:off x="1588" y="1588"/>
                        <a:ext cx="1588" cy="1588"/>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0A01742A-C2C4-4349-BA00-741293CB36A4}"/>
              </a:ext>
            </a:extLst>
          </p:cNvPr>
          <p:cNvSpPr/>
          <p:nvPr userDrawn="1">
            <p:custDataLst>
              <p:tags r:id="rId16"/>
            </p:custDataLst>
          </p:nvPr>
        </p:nvSpPr>
        <p:spPr>
          <a:xfrm>
            <a:off x="0" y="0"/>
            <a:ext cx="158750" cy="1587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t" anchorCtr="0">
            <a:noAutofit/>
          </a:bodyPr>
          <a:lstStyle/>
          <a:p>
            <a:pPr marL="0" lvl="0" indent="0" algn="l">
              <a:lnSpc>
                <a:spcPct val="90000"/>
              </a:lnSpc>
            </a:pPr>
            <a:endParaRPr lang="pt-BR" sz="2000" b="1" i="0" baseline="0">
              <a:solidFill>
                <a:schemeClr val="tx1"/>
              </a:solidFill>
              <a:latin typeface="Arial" panose="020B0604020202020204" pitchFamily="34" charset="0"/>
              <a:ea typeface="+mj-ea"/>
              <a:cs typeface="+mj-cs"/>
              <a:sym typeface="Arial" panose="020B0604020202020204" pitchFamily="34" charset="0"/>
            </a:endParaRPr>
          </a:p>
        </p:txBody>
      </p:sp>
      <p:sp>
        <p:nvSpPr>
          <p:cNvPr id="2" name="Title Placeholder 1">
            <a:extLst>
              <a:ext uri="{FF2B5EF4-FFF2-40B4-BE49-F238E27FC236}">
                <a16:creationId xmlns:a16="http://schemas.microsoft.com/office/drawing/2014/main" id="{904B5871-DB92-6F46-AA38-789E9F5528BB}"/>
              </a:ext>
            </a:extLst>
          </p:cNvPr>
          <p:cNvSpPr>
            <a:spLocks noGrp="1"/>
          </p:cNvSpPr>
          <p:nvPr>
            <p:ph type="title"/>
          </p:nvPr>
        </p:nvSpPr>
        <p:spPr bwMode="gray">
          <a:xfrm>
            <a:off x="381000" y="381000"/>
            <a:ext cx="2286000" cy="2215991"/>
          </a:xfrm>
          <a:prstGeom prst="rect">
            <a:avLst/>
          </a:prstGeom>
        </p:spPr>
        <p:txBody>
          <a:bodyPr vert="horz" wrap="square" lIns="0" tIns="0" rIns="0" bIns="0" rtlCol="0" anchor="t" anchorCtr="0">
            <a:noAutofit/>
          </a:bodyPr>
          <a:lstStyle/>
          <a:p>
            <a:r>
              <a:rPr lang="pt-BR"/>
              <a:t>Key </a:t>
            </a:r>
            <a:r>
              <a:rPr lang="pt-BR" err="1"/>
              <a:t>message</a:t>
            </a:r>
            <a:r>
              <a:rPr lang="pt-BR"/>
              <a:t>. </a:t>
            </a:r>
            <a:br>
              <a:rPr lang="pt-BR"/>
            </a:br>
            <a:r>
              <a:rPr lang="pt-BR" err="1"/>
              <a:t>If</a:t>
            </a:r>
            <a:r>
              <a:rPr lang="pt-BR"/>
              <a:t> </a:t>
            </a:r>
            <a:r>
              <a:rPr lang="pt-BR" err="1"/>
              <a:t>the</a:t>
            </a:r>
            <a:r>
              <a:rPr lang="pt-BR"/>
              <a:t> </a:t>
            </a:r>
            <a:r>
              <a:rPr lang="pt-BR" err="1"/>
              <a:t>audience</a:t>
            </a:r>
            <a:r>
              <a:rPr lang="pt-BR"/>
              <a:t> </a:t>
            </a:r>
            <a:r>
              <a:rPr lang="pt-BR" err="1"/>
              <a:t>reads</a:t>
            </a:r>
            <a:r>
              <a:rPr lang="pt-BR"/>
              <a:t> </a:t>
            </a:r>
            <a:r>
              <a:rPr lang="pt-BR" err="1"/>
              <a:t>just</a:t>
            </a:r>
            <a:r>
              <a:rPr lang="pt-BR"/>
              <a:t> </a:t>
            </a:r>
            <a:r>
              <a:rPr lang="pt-BR" err="1"/>
              <a:t>this</a:t>
            </a:r>
            <a:r>
              <a:rPr lang="pt-BR"/>
              <a:t>, it </a:t>
            </a:r>
            <a:r>
              <a:rPr lang="pt-BR" err="1"/>
              <a:t>will</a:t>
            </a:r>
            <a:r>
              <a:rPr lang="pt-BR"/>
              <a:t> </a:t>
            </a:r>
            <a:r>
              <a:rPr lang="pt-BR" err="1"/>
              <a:t>be</a:t>
            </a:r>
            <a:r>
              <a:rPr lang="pt-BR"/>
              <a:t> </a:t>
            </a:r>
            <a:r>
              <a:rPr lang="pt-BR" err="1"/>
              <a:t>enough</a:t>
            </a:r>
            <a:r>
              <a:rPr lang="pt-BR"/>
              <a:t>. Make </a:t>
            </a:r>
            <a:r>
              <a:rPr lang="pt-BR" err="1"/>
              <a:t>every</a:t>
            </a:r>
            <a:r>
              <a:rPr lang="pt-BR"/>
              <a:t> word </a:t>
            </a:r>
            <a:r>
              <a:rPr lang="pt-BR" err="1"/>
              <a:t>count</a:t>
            </a:r>
            <a:r>
              <a:rPr lang="pt-BR"/>
              <a:t>. Say it like </a:t>
            </a:r>
            <a:r>
              <a:rPr lang="pt-BR" err="1"/>
              <a:t>you</a:t>
            </a:r>
            <a:r>
              <a:rPr lang="pt-BR"/>
              <a:t> </a:t>
            </a:r>
            <a:r>
              <a:rPr lang="pt-BR" err="1"/>
              <a:t>would</a:t>
            </a:r>
            <a:r>
              <a:rPr lang="pt-BR"/>
              <a:t> in </a:t>
            </a:r>
            <a:r>
              <a:rPr lang="pt-BR" err="1"/>
              <a:t>the</a:t>
            </a:r>
            <a:r>
              <a:rPr lang="pt-BR"/>
              <a:t> </a:t>
            </a:r>
            <a:r>
              <a:rPr lang="pt-BR" err="1"/>
              <a:t>room</a:t>
            </a:r>
            <a:r>
              <a:rPr lang="pt-BR"/>
              <a:t>.</a:t>
            </a:r>
            <a:endParaRPr lang="pt-BR" noProof="0"/>
          </a:p>
        </p:txBody>
      </p:sp>
    </p:spTree>
    <p:extLst>
      <p:ext uri="{BB962C8B-B14F-4D97-AF65-F5344CB8AC3E}">
        <p14:creationId xmlns:p14="http://schemas.microsoft.com/office/powerpoint/2010/main" val="945144005"/>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Lst>
  <p:hf hdr="0" ftr="0" dt="0"/>
  <p:txStyles>
    <p:titleStyle>
      <a:lvl1pPr marL="0" algn="l" defTabSz="914400" rtl="0" eaLnBrk="1" latinLnBrk="0" hangingPunct="1">
        <a:lnSpc>
          <a:spcPct val="90000"/>
        </a:lnSpc>
        <a:spcBef>
          <a:spcPts val="0"/>
        </a:spcBef>
        <a:spcAft>
          <a:spcPts val="0"/>
        </a:spcAft>
        <a:buNone/>
        <a:defRPr sz="2000" b="1" kern="1200">
          <a:solidFill>
            <a:srgbClr val="FF0000"/>
          </a:solidFill>
          <a:latin typeface="+mj-lt"/>
          <a:ea typeface="+mj-ea"/>
          <a:cs typeface="+mj-cs"/>
        </a:defRPr>
      </a:lvl1pPr>
    </p:titleStyle>
    <p:bodyStyle>
      <a:lvl1pPr marL="0" indent="0" algn="l" defTabSz="914400" rtl="0" eaLnBrk="1" latinLnBrk="0" hangingPunct="1">
        <a:lnSpc>
          <a:spcPct val="90000"/>
        </a:lnSpc>
        <a:spcBef>
          <a:spcPts val="600"/>
        </a:spcBef>
        <a:spcAft>
          <a:spcPts val="600"/>
        </a:spcAft>
        <a:buFont typeface="Arial" panose="020B0604020202020204" pitchFamily="34" charset="0"/>
        <a:buNone/>
        <a:defRPr lang="en-US" sz="1400" kern="1200" noProof="0" dirty="0" smtClean="0">
          <a:solidFill>
            <a:schemeClr val="tx1"/>
          </a:solidFill>
          <a:latin typeface="+mn-lt"/>
          <a:ea typeface="+mn-ea"/>
          <a:cs typeface="+mn-cs"/>
        </a:defRPr>
      </a:lvl1pPr>
      <a:lvl2pPr marL="177800" indent="-177800" algn="l" defTabSz="914400" rtl="0" eaLnBrk="1" latinLnBrk="0" hangingPunct="1">
        <a:lnSpc>
          <a:spcPct val="90000"/>
        </a:lnSpc>
        <a:spcBef>
          <a:spcPts val="0"/>
        </a:spcBef>
        <a:spcAft>
          <a:spcPts val="600"/>
        </a:spcAft>
        <a:buClr>
          <a:srgbClr val="000000"/>
        </a:buClr>
        <a:buSzPct val="100000"/>
        <a:buFont typeface="Arial" panose="020B0604020202020204" pitchFamily="34" charset="0"/>
        <a:buChar char="–"/>
        <a:tabLst/>
        <a:defRPr sz="1400" kern="1200">
          <a:solidFill>
            <a:schemeClr val="tx1"/>
          </a:solidFill>
          <a:latin typeface="+mn-lt"/>
          <a:ea typeface="+mn-ea"/>
          <a:cs typeface="+mn-cs"/>
        </a:defRPr>
      </a:lvl2pPr>
      <a:lvl3pPr marL="359156" indent="-177800" algn="l" defTabSz="914400" rtl="0" eaLnBrk="1" latinLnBrk="0" hangingPunct="1">
        <a:lnSpc>
          <a:spcPct val="90000"/>
        </a:lnSpc>
        <a:spcBef>
          <a:spcPts val="0"/>
        </a:spcBef>
        <a:spcAft>
          <a:spcPts val="600"/>
        </a:spcAft>
        <a:buClr>
          <a:srgbClr val="000000"/>
        </a:buClr>
        <a:buSzPct val="100000"/>
        <a:buFont typeface="Arial" panose="020B0604020202020204" pitchFamily="34" charset="0"/>
        <a:buChar char="–"/>
        <a:tabLst/>
        <a:defRPr sz="1400" kern="1200">
          <a:solidFill>
            <a:schemeClr val="tx1"/>
          </a:solidFill>
          <a:latin typeface="+mn-lt"/>
          <a:ea typeface="+mn-ea"/>
          <a:cs typeface="+mn-cs"/>
        </a:defRPr>
      </a:lvl3pPr>
      <a:lvl4pPr marL="538734" indent="-177800" algn="l" defTabSz="914400" rtl="0" eaLnBrk="1" latinLnBrk="0" hangingPunct="1">
        <a:lnSpc>
          <a:spcPct val="90000"/>
        </a:lnSpc>
        <a:spcBef>
          <a:spcPts val="0"/>
        </a:spcBef>
        <a:spcAft>
          <a:spcPts val="600"/>
        </a:spcAft>
        <a:buClr>
          <a:srgbClr val="000000"/>
        </a:buClr>
        <a:buSzPct val="100000"/>
        <a:buFont typeface="Arial" panose="020B0604020202020204" pitchFamily="34" charset="0"/>
        <a:buChar char="–"/>
        <a:tabLst/>
        <a:defRPr sz="1400" kern="1200">
          <a:solidFill>
            <a:schemeClr val="tx1"/>
          </a:solidFill>
          <a:latin typeface="+mn-lt"/>
          <a:ea typeface="+mn-ea"/>
          <a:cs typeface="+mn-cs"/>
        </a:defRPr>
      </a:lvl4pPr>
      <a:lvl5pPr marL="720000" indent="-180000" algn="l" defTabSz="914400" rtl="0" eaLnBrk="1" latinLnBrk="0" hangingPunct="1">
        <a:lnSpc>
          <a:spcPct val="90000"/>
        </a:lnSpc>
        <a:spcBef>
          <a:spcPts val="0"/>
        </a:spcBef>
        <a:spcAft>
          <a:spcPts val="600"/>
        </a:spcAft>
        <a:buFont typeface="System Font Regular"/>
        <a:buChar char="–"/>
        <a:tabLst/>
        <a:defRPr sz="1400" kern="1200">
          <a:solidFill>
            <a:schemeClr val="tx1"/>
          </a:solidFill>
          <a:latin typeface="+mn-lt"/>
          <a:ea typeface="+mn-ea"/>
          <a:cs typeface="+mn-cs"/>
        </a:defRPr>
      </a:lvl5pPr>
      <a:lvl6pPr marL="0" indent="0" algn="l" defTabSz="914400" rtl="0" eaLnBrk="1" latinLnBrk="0" hangingPunct="1">
        <a:lnSpc>
          <a:spcPct val="90000"/>
        </a:lnSpc>
        <a:spcBef>
          <a:spcPts val="600"/>
        </a:spcBef>
        <a:spcAft>
          <a:spcPts val="600"/>
        </a:spcAft>
        <a:buFont typeface="Arial" panose="020B0604020202020204" pitchFamily="34" charset="0"/>
        <a:buNone/>
        <a:tabLst/>
        <a:defRPr sz="1100" kern="1200">
          <a:solidFill>
            <a:schemeClr val="tx1"/>
          </a:solidFill>
          <a:latin typeface="+mn-lt"/>
          <a:ea typeface="+mn-ea"/>
          <a:cs typeface="+mn-cs"/>
        </a:defRPr>
      </a:lvl6pPr>
      <a:lvl7pPr marL="0" indent="0" algn="l" defTabSz="914400" rtl="0" eaLnBrk="1" latinLnBrk="0" hangingPunct="1">
        <a:lnSpc>
          <a:spcPct val="90000"/>
        </a:lnSpc>
        <a:spcBef>
          <a:spcPts val="600"/>
        </a:spcBef>
        <a:spcAft>
          <a:spcPts val="600"/>
        </a:spcAft>
        <a:buFont typeface="Arial" panose="020B0604020202020204" pitchFamily="34" charset="0"/>
        <a:buNone/>
        <a:tabLst/>
        <a:defRPr sz="1100" kern="1200">
          <a:solidFill>
            <a:schemeClr val="tx1"/>
          </a:solidFill>
          <a:latin typeface="+mn-lt"/>
          <a:ea typeface="+mn-ea"/>
          <a:cs typeface="+mn-cs"/>
        </a:defRPr>
      </a:lvl7pPr>
      <a:lvl8pPr marL="0" indent="0" algn="l" defTabSz="914400" rtl="0" eaLnBrk="1" latinLnBrk="0" hangingPunct="1">
        <a:lnSpc>
          <a:spcPct val="90000"/>
        </a:lnSpc>
        <a:spcBef>
          <a:spcPts val="600"/>
        </a:spcBef>
        <a:spcAft>
          <a:spcPts val="600"/>
        </a:spcAft>
        <a:buFont typeface="Arial" panose="020B0604020202020204" pitchFamily="34" charset="0"/>
        <a:buNone/>
        <a:tabLst/>
        <a:defRPr sz="1100" kern="1200">
          <a:solidFill>
            <a:schemeClr val="tx1"/>
          </a:solidFill>
          <a:latin typeface="+mn-lt"/>
          <a:ea typeface="+mn-ea"/>
          <a:cs typeface="+mn-cs"/>
        </a:defRPr>
      </a:lvl8pPr>
      <a:lvl9pPr marL="0" indent="0" algn="l" defTabSz="914400" rtl="0" eaLnBrk="1" latinLnBrk="0" hangingPunct="1">
        <a:lnSpc>
          <a:spcPct val="90000"/>
        </a:lnSpc>
        <a:spcBef>
          <a:spcPts val="600"/>
        </a:spcBef>
        <a:spcAft>
          <a:spcPts val="600"/>
        </a:spcAft>
        <a:buFont typeface="Arial" panose="020B0604020202020204" pitchFamily="34" charset="0"/>
        <a:buNone/>
        <a:tabLst/>
        <a:defRPr sz="11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3.xml"/><Relationship Id="rId5" Type="http://schemas.openxmlformats.org/officeDocument/2006/relationships/image" Target="../media/image8.jp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3.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3.xml"/><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10.png"/><Relationship Id="rId7"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4.xml"/><Relationship Id="rId6" Type="http://schemas.microsoft.com/office/2007/relationships/hdphoto" Target="../media/hdphoto3.wdp"/><Relationship Id="rId5" Type="http://schemas.openxmlformats.org/officeDocument/2006/relationships/image" Target="../media/image11.png"/><Relationship Id="rId10" Type="http://schemas.microsoft.com/office/2007/relationships/hdphoto" Target="../media/hdphoto4.wdp"/><Relationship Id="rId4" Type="http://schemas.microsoft.com/office/2007/relationships/hdphoto" Target="../media/hdphoto2.wdp"/><Relationship Id="rId9" Type="http://schemas.openxmlformats.org/officeDocument/2006/relationships/image" Target="../media/image12.png"/></Relationships>
</file>

<file path=ppt/slides/_rels/slide15.xml.rels><?xml version="1.0" encoding="UTF-8" standalone="yes"?>
<Relationships xmlns="http://schemas.openxmlformats.org/package/2006/relationships"><Relationship Id="rId8" Type="http://schemas.microsoft.com/office/2007/relationships/hdphoto" Target="../media/hdphoto7.wdp"/><Relationship Id="rId3" Type="http://schemas.openxmlformats.org/officeDocument/2006/relationships/image" Target="../media/image13.png"/><Relationship Id="rId7"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14.xml"/><Relationship Id="rId6" Type="http://schemas.microsoft.com/office/2007/relationships/hdphoto" Target="../media/hdphoto6.wdp"/><Relationship Id="rId5" Type="http://schemas.openxmlformats.org/officeDocument/2006/relationships/image" Target="../media/image14.png"/><Relationship Id="rId4" Type="http://schemas.microsoft.com/office/2007/relationships/hdphoto" Target="../media/hdphoto5.wdp"/></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20.png"/><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21.png"/><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object 15"/>
          <p:cNvSpPr txBox="1"/>
          <p:nvPr/>
        </p:nvSpPr>
        <p:spPr>
          <a:xfrm>
            <a:off x="3491229" y="5100313"/>
            <a:ext cx="6236335" cy="1028065"/>
          </a:xfrm>
          <a:prstGeom prst="rect">
            <a:avLst/>
          </a:prstGeom>
        </p:spPr>
        <p:txBody>
          <a:bodyPr vert="horz" wrap="square" lIns="0" tIns="2540" rIns="0" bIns="0" rtlCol="0">
            <a:spAutoFit/>
          </a:bodyPr>
          <a:lstStyle/>
          <a:p>
            <a:pPr marL="3996690">
              <a:lnSpc>
                <a:spcPct val="100000"/>
              </a:lnSpc>
              <a:spcBef>
                <a:spcPts val="20"/>
              </a:spcBef>
            </a:pPr>
            <a:r>
              <a:rPr sz="1600" b="1" spc="5" dirty="0">
                <a:latin typeface="Verdana"/>
                <a:cs typeface="Verdana"/>
              </a:rPr>
              <a:t>Tema</a:t>
            </a:r>
            <a:r>
              <a:rPr sz="1600" b="1" spc="-50" dirty="0">
                <a:latin typeface="Verdana"/>
                <a:cs typeface="Verdana"/>
              </a:rPr>
              <a:t> </a:t>
            </a:r>
            <a:r>
              <a:rPr sz="1600" b="1" dirty="0">
                <a:latin typeface="Verdana"/>
                <a:cs typeface="Verdana"/>
              </a:rPr>
              <a:t>apresentação</a:t>
            </a:r>
            <a:endParaRPr sz="1600">
              <a:latin typeface="Verdana"/>
              <a:cs typeface="Verdana"/>
            </a:endParaRPr>
          </a:p>
          <a:p>
            <a:pPr marL="4017645">
              <a:lnSpc>
                <a:spcPct val="100000"/>
              </a:lnSpc>
              <a:spcBef>
                <a:spcPts val="745"/>
              </a:spcBef>
            </a:pPr>
            <a:r>
              <a:rPr sz="1600" dirty="0">
                <a:latin typeface="Verdana"/>
                <a:cs typeface="Verdana"/>
              </a:rPr>
              <a:t>Data</a:t>
            </a:r>
            <a:endParaRPr sz="1600">
              <a:latin typeface="Verdana"/>
              <a:cs typeface="Verdana"/>
            </a:endParaRPr>
          </a:p>
          <a:p>
            <a:pPr>
              <a:lnSpc>
                <a:spcPct val="100000"/>
              </a:lnSpc>
              <a:spcBef>
                <a:spcPts val="1430"/>
              </a:spcBef>
              <a:tabLst>
                <a:tab pos="4028440" algn="l"/>
              </a:tabLst>
            </a:pPr>
            <a:r>
              <a:rPr sz="1700" spc="5" dirty="0">
                <a:latin typeface="Verdana"/>
                <a:cs typeface="Verdana"/>
              </a:rPr>
              <a:t>SÃO</a:t>
            </a:r>
            <a:r>
              <a:rPr sz="1700" spc="-40" dirty="0">
                <a:latin typeface="Verdana"/>
                <a:cs typeface="Verdana"/>
              </a:rPr>
              <a:t> </a:t>
            </a:r>
            <a:r>
              <a:rPr sz="1700" spc="-10" dirty="0">
                <a:latin typeface="Verdana"/>
                <a:cs typeface="Verdana"/>
              </a:rPr>
              <a:t>PAULO</a:t>
            </a:r>
            <a:r>
              <a:rPr sz="1700" spc="-15" dirty="0">
                <a:latin typeface="Verdana"/>
                <a:cs typeface="Verdana"/>
              </a:rPr>
              <a:t> </a:t>
            </a:r>
            <a:r>
              <a:rPr sz="1700" spc="5" dirty="0">
                <a:latin typeface="Verdana"/>
                <a:cs typeface="Verdana"/>
              </a:rPr>
              <a:t>SÃO</a:t>
            </a:r>
            <a:r>
              <a:rPr sz="1700" spc="-40" dirty="0">
                <a:latin typeface="Verdana"/>
                <a:cs typeface="Verdana"/>
              </a:rPr>
              <a:t> </a:t>
            </a:r>
            <a:r>
              <a:rPr sz="1700" spc="-10" dirty="0">
                <a:latin typeface="Verdana"/>
                <a:cs typeface="Verdana"/>
              </a:rPr>
              <a:t>TODOS	</a:t>
            </a:r>
            <a:r>
              <a:rPr sz="2400" spc="-15" baseline="27777" dirty="0">
                <a:latin typeface="Verdana"/>
                <a:cs typeface="Verdana"/>
              </a:rPr>
              <a:t>Versão</a:t>
            </a:r>
            <a:endParaRPr sz="2400" baseline="27777">
              <a:latin typeface="Verdana"/>
              <a:cs typeface="Verdana"/>
            </a:endParaRPr>
          </a:p>
        </p:txBody>
      </p:sp>
      <p:pic>
        <p:nvPicPr>
          <p:cNvPr id="16" name="object 16"/>
          <p:cNvPicPr/>
          <p:nvPr/>
        </p:nvPicPr>
        <p:blipFill>
          <a:blip r:embed="rId3" cstate="print"/>
          <a:stretch>
            <a:fillRect/>
          </a:stretch>
        </p:blipFill>
        <p:spPr>
          <a:xfrm>
            <a:off x="1237488" y="4258055"/>
            <a:ext cx="5702808" cy="2407920"/>
          </a:xfrm>
          <a:prstGeom prst="rect">
            <a:avLst/>
          </a:prstGeom>
        </p:spPr>
      </p:pic>
      <p:grpSp>
        <p:nvGrpSpPr>
          <p:cNvPr id="17" name="object 17"/>
          <p:cNvGrpSpPr/>
          <p:nvPr/>
        </p:nvGrpSpPr>
        <p:grpSpPr>
          <a:xfrm>
            <a:off x="-171526" y="0"/>
            <a:ext cx="12363526" cy="6772589"/>
            <a:chOff x="3047" y="0"/>
            <a:chExt cx="12189460" cy="6858000"/>
          </a:xfrm>
        </p:grpSpPr>
        <p:pic>
          <p:nvPicPr>
            <p:cNvPr id="18" name="object 18"/>
            <p:cNvPicPr/>
            <p:nvPr/>
          </p:nvPicPr>
          <p:blipFill>
            <a:blip r:embed="rId4" cstate="print"/>
            <a:stretch>
              <a:fillRect/>
            </a:stretch>
          </p:blipFill>
          <p:spPr>
            <a:xfrm>
              <a:off x="1746503" y="173736"/>
              <a:ext cx="2788920" cy="1316735"/>
            </a:xfrm>
            <a:prstGeom prst="rect">
              <a:avLst/>
            </a:prstGeom>
          </p:spPr>
        </p:pic>
        <p:pic>
          <p:nvPicPr>
            <p:cNvPr id="19" name="object 19"/>
            <p:cNvPicPr/>
            <p:nvPr/>
          </p:nvPicPr>
          <p:blipFill>
            <a:blip r:embed="rId5" cstate="print"/>
            <a:stretch>
              <a:fillRect/>
            </a:stretch>
          </p:blipFill>
          <p:spPr>
            <a:xfrm>
              <a:off x="3047" y="0"/>
              <a:ext cx="12188952" cy="6848854"/>
            </a:xfrm>
            <a:prstGeom prst="rect">
              <a:avLst/>
            </a:prstGeom>
          </p:spPr>
        </p:pic>
        <p:sp>
          <p:nvSpPr>
            <p:cNvPr id="20" name="object 20"/>
            <p:cNvSpPr/>
            <p:nvPr/>
          </p:nvSpPr>
          <p:spPr>
            <a:xfrm>
              <a:off x="6983221" y="5006519"/>
              <a:ext cx="4900295" cy="1851660"/>
            </a:xfrm>
            <a:custGeom>
              <a:avLst/>
              <a:gdLst/>
              <a:ahLst/>
              <a:cxnLst/>
              <a:rect l="l" t="t" r="r" b="b"/>
              <a:pathLst>
                <a:path w="4900295" h="1851659">
                  <a:moveTo>
                    <a:pt x="4899914" y="0"/>
                  </a:moveTo>
                  <a:lnTo>
                    <a:pt x="0" y="0"/>
                  </a:lnTo>
                  <a:lnTo>
                    <a:pt x="0" y="1851479"/>
                  </a:lnTo>
                  <a:lnTo>
                    <a:pt x="4899914" y="1851479"/>
                  </a:lnTo>
                  <a:lnTo>
                    <a:pt x="4899914" y="0"/>
                  </a:lnTo>
                  <a:close/>
                </a:path>
              </a:pathLst>
            </a:custGeom>
            <a:solidFill>
              <a:srgbClr val="FFFFFF"/>
            </a:solidFill>
          </p:spPr>
          <p:txBody>
            <a:bodyPr wrap="square" lIns="0" tIns="0" rIns="0" bIns="0" rtlCol="0"/>
            <a:lstStyle/>
            <a:p>
              <a:endParaRPr dirty="0"/>
            </a:p>
          </p:txBody>
        </p:sp>
      </p:grpSp>
      <p:sp>
        <p:nvSpPr>
          <p:cNvPr id="21" name="object 21"/>
          <p:cNvSpPr txBox="1"/>
          <p:nvPr/>
        </p:nvSpPr>
        <p:spPr>
          <a:xfrm>
            <a:off x="6262869" y="4814305"/>
            <a:ext cx="5702807" cy="1949252"/>
          </a:xfrm>
          <a:prstGeom prst="rect">
            <a:avLst/>
          </a:prstGeom>
        </p:spPr>
        <p:txBody>
          <a:bodyPr vert="horz" wrap="square" lIns="0" tIns="10160" rIns="0" bIns="0" rtlCol="0">
            <a:spAutoFit/>
          </a:bodyPr>
          <a:lstStyle/>
          <a:p>
            <a:pPr marL="0" indent="0" algn="ctr">
              <a:buNone/>
            </a:pPr>
            <a:r>
              <a:rPr lang="pt-BR" altLang="pt-BR" b="1" dirty="0">
                <a:solidFill>
                  <a:srgbClr val="000000"/>
                </a:solidFill>
                <a:latin typeface="Arial" panose="020B0604020202020204" pitchFamily="34" charset="0"/>
                <a:cs typeface="Arial" panose="020B0604020202020204" pitchFamily="34" charset="0"/>
              </a:rPr>
              <a:t>Compreendendo a </a:t>
            </a:r>
            <a:r>
              <a:rPr lang="pt-BR" b="1" i="1" dirty="0">
                <a:solidFill>
                  <a:srgbClr val="162937"/>
                </a:solidFill>
                <a:effectLst/>
                <a:latin typeface="Arial" panose="020B0604020202020204" pitchFamily="34" charset="0"/>
                <a:cs typeface="Arial" panose="020B0604020202020204" pitchFamily="34" charset="0"/>
              </a:rPr>
              <a:t>Política Nacional de Atenção Especializada em Saúde (PNAES)</a:t>
            </a:r>
          </a:p>
          <a:p>
            <a:pPr marL="0" indent="0" algn="ctr">
              <a:buNone/>
            </a:pPr>
            <a:endParaRPr lang="pt-BR" b="1" i="1" dirty="0">
              <a:latin typeface="Arial" panose="020B0604020202020204" pitchFamily="34" charset="0"/>
              <a:cs typeface="Arial" panose="020B0604020202020204" pitchFamily="34" charset="0"/>
            </a:endParaRPr>
          </a:p>
          <a:p>
            <a:pPr marL="12700" algn="ctr">
              <a:lnSpc>
                <a:spcPct val="100000"/>
              </a:lnSpc>
              <a:spcBef>
                <a:spcPts val="5"/>
              </a:spcBef>
            </a:pPr>
            <a:r>
              <a:rPr lang="pt-BR" b="1" spc="-5" dirty="0">
                <a:latin typeface="Arial" panose="020B0604020202020204" pitchFamily="34" charset="0"/>
                <a:cs typeface="Arial" panose="020B0604020202020204" pitchFamily="34" charset="0"/>
              </a:rPr>
              <a:t>Elaboração: </a:t>
            </a:r>
            <a:r>
              <a:rPr lang="pt-BR" spc="-5" dirty="0">
                <a:latin typeface="Arial" panose="020B0604020202020204" pitchFamily="34" charset="0"/>
                <a:cs typeface="Arial" panose="020B0604020202020204" pitchFamily="34" charset="0"/>
              </a:rPr>
              <a:t>Coordenadoria de Planejamento de Saúde – CPS</a:t>
            </a:r>
          </a:p>
          <a:p>
            <a:pPr marL="12700" algn="ctr">
              <a:lnSpc>
                <a:spcPct val="100000"/>
              </a:lnSpc>
              <a:spcBef>
                <a:spcPts val="5"/>
              </a:spcBef>
            </a:pPr>
            <a:endParaRPr lang="pt-BR" b="1" spc="-5" dirty="0">
              <a:latin typeface="Arial" panose="020B0604020202020204" pitchFamily="34" charset="0"/>
              <a:cs typeface="Arial" panose="020B0604020202020204" pitchFamily="34" charset="0"/>
            </a:endParaRPr>
          </a:p>
          <a:p>
            <a:pPr marL="12700" algn="ctr">
              <a:lnSpc>
                <a:spcPct val="100000"/>
              </a:lnSpc>
              <a:spcBef>
                <a:spcPts val="5"/>
              </a:spcBef>
            </a:pPr>
            <a:r>
              <a:rPr lang="pt-BR" b="1" spc="-5" dirty="0">
                <a:solidFill>
                  <a:srgbClr val="FF0000"/>
                </a:solidFill>
                <a:latin typeface="Arial" panose="020B0604020202020204" pitchFamily="34" charset="0"/>
                <a:cs typeface="Arial" panose="020B0604020202020204" pitchFamily="34" charset="0"/>
              </a:rPr>
              <a:t>18/06/24</a:t>
            </a:r>
            <a:endParaRPr b="1" dirty="0">
              <a:solidFill>
                <a:srgbClr val="FF0000"/>
              </a:solidFill>
              <a:latin typeface="Arial" panose="020B0604020202020204" pitchFamily="34" charset="0"/>
              <a:cs typeface="Arial" panose="020B0604020202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4A802A-B810-0416-AA5C-E4B6774B74E8}"/>
              </a:ext>
            </a:extLst>
          </p:cNvPr>
          <p:cNvSpPr>
            <a:spLocks noGrp="1"/>
          </p:cNvSpPr>
          <p:nvPr>
            <p:ph type="title"/>
          </p:nvPr>
        </p:nvSpPr>
        <p:spPr>
          <a:xfrm>
            <a:off x="90435" y="370951"/>
            <a:ext cx="2984359" cy="2216000"/>
          </a:xfrm>
        </p:spPr>
        <p:txBody>
          <a:bodyPr/>
          <a:lstStyle/>
          <a:p>
            <a:r>
              <a:rPr lang="pt-BR" b="1" dirty="0">
                <a:solidFill>
                  <a:srgbClr val="FF0000"/>
                </a:solidFill>
                <a:latin typeface="Arial (Títulos)"/>
              </a:rPr>
              <a:t>PORTARIA SAES/MS Nº 1.640, 07/05/2024</a:t>
            </a:r>
            <a:br>
              <a:rPr lang="pt-BR" b="1" dirty="0">
                <a:solidFill>
                  <a:srgbClr val="FF0000"/>
                </a:solidFill>
                <a:latin typeface="Arial (Títulos)"/>
              </a:rPr>
            </a:br>
            <a:r>
              <a:rPr lang="pt-BR" sz="1500" b="0" dirty="0">
                <a:solidFill>
                  <a:srgbClr val="FF0000"/>
                </a:solidFill>
                <a:latin typeface="Arial (Títulos)"/>
              </a:rPr>
              <a:t>(Dispõe sobre a </a:t>
            </a:r>
            <a:r>
              <a:rPr lang="pt-BR" sz="1500" b="1" u="sng" dirty="0">
                <a:solidFill>
                  <a:srgbClr val="FF0000"/>
                </a:solidFill>
                <a:latin typeface="Arial (Títulos)"/>
              </a:rPr>
              <a:t>Operacionalização</a:t>
            </a:r>
            <a:r>
              <a:rPr lang="pt-BR" sz="1500" b="1" dirty="0">
                <a:solidFill>
                  <a:srgbClr val="FF0000"/>
                </a:solidFill>
                <a:latin typeface="Arial (Títulos)"/>
              </a:rPr>
              <a:t> </a:t>
            </a:r>
            <a:r>
              <a:rPr lang="pt-BR" sz="1500" b="0" dirty="0">
                <a:solidFill>
                  <a:srgbClr val="FF0000"/>
                </a:solidFill>
                <a:latin typeface="Arial (Títulos)"/>
              </a:rPr>
              <a:t>do Programa Nacional de Expansão e Qualificação da Atenção Ambulatorial Especializada no SUS)</a:t>
            </a:r>
            <a:endParaRPr lang="pt-BR" sz="1500" dirty="0"/>
          </a:p>
        </p:txBody>
      </p:sp>
      <p:sp>
        <p:nvSpPr>
          <p:cNvPr id="4" name="CaixaDeTexto 3">
            <a:extLst>
              <a:ext uri="{FF2B5EF4-FFF2-40B4-BE49-F238E27FC236}">
                <a16:creationId xmlns:a16="http://schemas.microsoft.com/office/drawing/2014/main" id="{DBD2200A-0AD1-CC8D-4C02-13416C59970A}"/>
              </a:ext>
            </a:extLst>
          </p:cNvPr>
          <p:cNvSpPr txBox="1"/>
          <p:nvPr/>
        </p:nvSpPr>
        <p:spPr>
          <a:xfrm>
            <a:off x="3446586" y="874454"/>
            <a:ext cx="8109020" cy="4708981"/>
          </a:xfrm>
          <a:prstGeom prst="rect">
            <a:avLst/>
          </a:prstGeom>
          <a:noFill/>
        </p:spPr>
        <p:txBody>
          <a:bodyPr wrap="square">
            <a:spAutoFit/>
          </a:bodyPr>
          <a:lstStyle/>
          <a:p>
            <a:pPr marL="400050" indent="-400050" algn="just">
              <a:buFont typeface="+mj-lt"/>
              <a:buAutoNum type="romanUcPeriod"/>
            </a:pPr>
            <a:r>
              <a:rPr lang="pt-BR" sz="2000" dirty="0">
                <a:solidFill>
                  <a:srgbClr val="3F3F3F"/>
                </a:solidFill>
              </a:rPr>
              <a:t>A</a:t>
            </a:r>
            <a:r>
              <a:rPr lang="pt-BR" sz="2000" b="0" i="0" dirty="0">
                <a:solidFill>
                  <a:srgbClr val="3F3F3F"/>
                </a:solidFill>
                <a:effectLst/>
              </a:rPr>
              <a:t>to de adesão ao Programa Mais Acesso a Especialistas - PMAE;</a:t>
            </a:r>
          </a:p>
          <a:p>
            <a:pPr marL="400050" indent="-400050" algn="just">
              <a:buFont typeface="+mj-lt"/>
              <a:buAutoNum type="romanUcPeriod"/>
            </a:pPr>
            <a:endParaRPr lang="pt-BR" sz="2000" b="0" i="0" dirty="0">
              <a:solidFill>
                <a:srgbClr val="3F3F3F"/>
              </a:solidFill>
              <a:effectLst/>
            </a:endParaRPr>
          </a:p>
          <a:p>
            <a:pPr marL="400050" indent="-400050" algn="just">
              <a:buFont typeface="+mj-lt"/>
              <a:buAutoNum type="romanUcPeriod"/>
            </a:pPr>
            <a:r>
              <a:rPr lang="pt-BR" sz="2000" dirty="0">
                <a:solidFill>
                  <a:srgbClr val="3F3F3F"/>
                </a:solidFill>
              </a:rPr>
              <a:t>E</a:t>
            </a:r>
            <a:r>
              <a:rPr lang="pt-BR" sz="2000" b="0" i="0" dirty="0">
                <a:solidFill>
                  <a:srgbClr val="3F3F3F"/>
                </a:solidFill>
                <a:effectLst/>
              </a:rPr>
              <a:t>laboração do de Plano de Ação Regional (PAR), conforme modelo específico, e sua pactuação na respectiva Comissão </a:t>
            </a:r>
            <a:r>
              <a:rPr lang="pt-BR" sz="2000" b="0" i="0" dirty="0" err="1">
                <a:solidFill>
                  <a:srgbClr val="3F3F3F"/>
                </a:solidFill>
                <a:effectLst/>
              </a:rPr>
              <a:t>Intergestores</a:t>
            </a:r>
            <a:r>
              <a:rPr lang="pt-BR" sz="2000" b="0" i="0" dirty="0">
                <a:solidFill>
                  <a:srgbClr val="3F3F3F"/>
                </a:solidFill>
                <a:effectLst/>
              </a:rPr>
              <a:t> Regional (CIR), Comissão </a:t>
            </a:r>
            <a:r>
              <a:rPr lang="pt-BR" sz="2000" b="0" i="0" dirty="0" err="1">
                <a:solidFill>
                  <a:srgbClr val="3F3F3F"/>
                </a:solidFill>
                <a:effectLst/>
              </a:rPr>
              <a:t>Intergestores</a:t>
            </a:r>
            <a:r>
              <a:rPr lang="pt-BR" sz="2000" b="0" i="0" dirty="0">
                <a:solidFill>
                  <a:srgbClr val="3F3F3F"/>
                </a:solidFill>
                <a:effectLst/>
              </a:rPr>
              <a:t> Bipartite (CIB) </a:t>
            </a:r>
          </a:p>
          <a:p>
            <a:pPr marL="400050" indent="-400050" algn="just">
              <a:buFont typeface="+mj-lt"/>
              <a:buAutoNum type="romanUcPeriod"/>
            </a:pPr>
            <a:endParaRPr lang="pt-BR" sz="2000" dirty="0">
              <a:solidFill>
                <a:srgbClr val="3F3F3F"/>
              </a:solidFill>
            </a:endParaRPr>
          </a:p>
          <a:p>
            <a:pPr marL="400050" indent="-400050" algn="just">
              <a:buFont typeface="+mj-lt"/>
              <a:buAutoNum type="romanUcPeriod"/>
            </a:pPr>
            <a:r>
              <a:rPr lang="pt-BR" sz="2000" b="0" i="0" dirty="0">
                <a:solidFill>
                  <a:srgbClr val="3F3F3F"/>
                </a:solidFill>
                <a:effectLst/>
              </a:rPr>
              <a:t>Envio do PAR pelo gestor e aprovação pelo Ministério da Saúde, por meio de Portaria específica</a:t>
            </a:r>
          </a:p>
          <a:p>
            <a:pPr marL="400050" indent="-400050" algn="just">
              <a:buFont typeface="+mj-lt"/>
              <a:buAutoNum type="romanUcPeriod"/>
            </a:pPr>
            <a:endParaRPr lang="pt-BR" sz="2000" dirty="0">
              <a:solidFill>
                <a:srgbClr val="3F3F3F"/>
              </a:solidFill>
            </a:endParaRPr>
          </a:p>
          <a:p>
            <a:pPr marL="400050" indent="-400050" algn="just">
              <a:buFont typeface="+mj-lt"/>
              <a:buAutoNum type="romanUcPeriod"/>
            </a:pPr>
            <a:r>
              <a:rPr lang="pt-BR" sz="2000" dirty="0"/>
              <a:t>Ao aderir, o ente federado manifesta concordância com os objetivos e diretrizes do PMAE, de acordo com a Portaria n° 3.492, 08/04/2024, além do compromisso de disponibilizar sua rede de serviços, quando couber, para os municípios de sua região de saúde; </a:t>
            </a:r>
          </a:p>
        </p:txBody>
      </p:sp>
      <p:sp>
        <p:nvSpPr>
          <p:cNvPr id="6" name="CaixaDeTexto 5">
            <a:extLst>
              <a:ext uri="{FF2B5EF4-FFF2-40B4-BE49-F238E27FC236}">
                <a16:creationId xmlns:a16="http://schemas.microsoft.com/office/drawing/2014/main" id="{53CFB21F-AA53-9D42-7C5B-B53D5474C74C}"/>
              </a:ext>
            </a:extLst>
          </p:cNvPr>
          <p:cNvSpPr txBox="1"/>
          <p:nvPr/>
        </p:nvSpPr>
        <p:spPr>
          <a:xfrm>
            <a:off x="0" y="3028890"/>
            <a:ext cx="1867318" cy="400110"/>
          </a:xfrm>
          <a:prstGeom prst="rect">
            <a:avLst/>
          </a:prstGeom>
          <a:noFill/>
        </p:spPr>
        <p:txBody>
          <a:bodyPr wrap="square">
            <a:spAutoFit/>
          </a:bodyPr>
          <a:lstStyle/>
          <a:p>
            <a:r>
              <a:rPr lang="pt-BR" sz="2000" b="1" u="sng" dirty="0">
                <a:solidFill>
                  <a:srgbClr val="FF0000"/>
                </a:solidFill>
                <a:latin typeface="+mj-lt"/>
              </a:rPr>
              <a:t>Adesão</a:t>
            </a:r>
            <a:endParaRPr lang="pt-BR" sz="2000" dirty="0"/>
          </a:p>
        </p:txBody>
      </p:sp>
    </p:spTree>
    <p:extLst>
      <p:ext uri="{BB962C8B-B14F-4D97-AF65-F5344CB8AC3E}">
        <p14:creationId xmlns:p14="http://schemas.microsoft.com/office/powerpoint/2010/main" val="18145727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4A802A-B810-0416-AA5C-E4B6774B74E8}"/>
              </a:ext>
            </a:extLst>
          </p:cNvPr>
          <p:cNvSpPr>
            <a:spLocks noGrp="1"/>
          </p:cNvSpPr>
          <p:nvPr>
            <p:ph type="title"/>
          </p:nvPr>
        </p:nvSpPr>
        <p:spPr>
          <a:xfrm>
            <a:off x="90435" y="370951"/>
            <a:ext cx="2984359" cy="2216000"/>
          </a:xfrm>
        </p:spPr>
        <p:txBody>
          <a:bodyPr/>
          <a:lstStyle/>
          <a:p>
            <a:r>
              <a:rPr lang="pt-BR" b="1" dirty="0">
                <a:solidFill>
                  <a:srgbClr val="FF0000"/>
                </a:solidFill>
                <a:latin typeface="Arial (Títulos)"/>
              </a:rPr>
              <a:t>PORTARIA SAES/MS Nº 1.640, 07/05/2024</a:t>
            </a:r>
            <a:br>
              <a:rPr lang="pt-BR" b="1" dirty="0">
                <a:solidFill>
                  <a:srgbClr val="FF0000"/>
                </a:solidFill>
                <a:latin typeface="Arial (Títulos)"/>
              </a:rPr>
            </a:br>
            <a:r>
              <a:rPr lang="pt-BR" sz="1500" b="0" dirty="0">
                <a:solidFill>
                  <a:srgbClr val="FF0000"/>
                </a:solidFill>
                <a:latin typeface="Arial (Títulos)"/>
              </a:rPr>
              <a:t>(Dispõe sobre a </a:t>
            </a:r>
            <a:r>
              <a:rPr lang="pt-BR" sz="1500" b="1" u="sng" dirty="0">
                <a:solidFill>
                  <a:srgbClr val="FF0000"/>
                </a:solidFill>
                <a:latin typeface="Arial (Títulos)"/>
              </a:rPr>
              <a:t>Operacionalização</a:t>
            </a:r>
            <a:r>
              <a:rPr lang="pt-BR" sz="1500" b="1" dirty="0">
                <a:solidFill>
                  <a:srgbClr val="FF0000"/>
                </a:solidFill>
                <a:latin typeface="Arial (Títulos)"/>
              </a:rPr>
              <a:t> </a:t>
            </a:r>
            <a:r>
              <a:rPr lang="pt-BR" sz="1500" b="0" dirty="0">
                <a:solidFill>
                  <a:srgbClr val="FF0000"/>
                </a:solidFill>
                <a:latin typeface="Arial (Títulos)"/>
              </a:rPr>
              <a:t>do Programa Nacional de Expansão e Qualificação da Atenção Ambulatorial Especializada no SUS)</a:t>
            </a:r>
            <a:endParaRPr lang="pt-BR" sz="1500" dirty="0"/>
          </a:p>
        </p:txBody>
      </p:sp>
      <p:sp>
        <p:nvSpPr>
          <p:cNvPr id="4" name="CaixaDeTexto 3">
            <a:extLst>
              <a:ext uri="{FF2B5EF4-FFF2-40B4-BE49-F238E27FC236}">
                <a16:creationId xmlns:a16="http://schemas.microsoft.com/office/drawing/2014/main" id="{DBD2200A-0AD1-CC8D-4C02-13416C59970A}"/>
              </a:ext>
            </a:extLst>
          </p:cNvPr>
          <p:cNvSpPr txBox="1"/>
          <p:nvPr/>
        </p:nvSpPr>
        <p:spPr>
          <a:xfrm>
            <a:off x="3436536" y="151179"/>
            <a:ext cx="8350179" cy="6186309"/>
          </a:xfrm>
          <a:prstGeom prst="rect">
            <a:avLst/>
          </a:prstGeom>
          <a:noFill/>
        </p:spPr>
        <p:txBody>
          <a:bodyPr wrap="square">
            <a:spAutoFit/>
          </a:bodyPr>
          <a:lstStyle/>
          <a:p>
            <a:pPr algn="ctr"/>
            <a:r>
              <a:rPr lang="pt-BR" b="1" dirty="0"/>
              <a:t>Sobre o Plano de Ação Regional (PAR):</a:t>
            </a:r>
            <a:endParaRPr lang="pt-BR" dirty="0"/>
          </a:p>
          <a:p>
            <a:pPr marL="400050" indent="-400050">
              <a:buFont typeface="+mj-lt"/>
              <a:buAutoNum type="romanUcPeriod"/>
            </a:pPr>
            <a:endParaRPr lang="pt-BR" sz="1800" b="0" dirty="0">
              <a:solidFill>
                <a:schemeClr val="tx1"/>
              </a:solidFill>
              <a:latin typeface="Arial (Corpo)"/>
            </a:endParaRPr>
          </a:p>
          <a:p>
            <a:pPr marL="400050" indent="-400050">
              <a:buFont typeface="+mj-lt"/>
              <a:buAutoNum type="romanUcPeriod"/>
            </a:pPr>
            <a:r>
              <a:rPr lang="pt-BR" sz="1800" b="0" dirty="0">
                <a:solidFill>
                  <a:schemeClr val="tx1"/>
                </a:solidFill>
                <a:latin typeface="Arial (Corpo)"/>
              </a:rPr>
              <a:t>A participação de um determinado município, estado ou do Distrito Federal está condicionada a sua </a:t>
            </a:r>
            <a:r>
              <a:rPr lang="pt-BR" sz="1800" b="1" dirty="0">
                <a:solidFill>
                  <a:srgbClr val="FF0000"/>
                </a:solidFill>
                <a:latin typeface="Arial (Corpo)"/>
              </a:rPr>
              <a:t>adesão individual </a:t>
            </a:r>
            <a:r>
              <a:rPr lang="pt-BR" sz="1800" b="0" dirty="0">
                <a:solidFill>
                  <a:schemeClr val="tx1"/>
                </a:solidFill>
                <a:latin typeface="Arial (Corpo)"/>
              </a:rPr>
              <a:t>ao PMAE no sistema eletrônico a ser disponibilizado pelo Ministério da Saúde </a:t>
            </a:r>
          </a:p>
          <a:p>
            <a:pPr marL="400050" indent="-400050">
              <a:buFont typeface="+mj-lt"/>
              <a:buAutoNum type="romanUcPeriod"/>
            </a:pPr>
            <a:endParaRPr lang="pt-BR" sz="1800" b="0" dirty="0">
              <a:solidFill>
                <a:schemeClr val="tx1"/>
              </a:solidFill>
              <a:latin typeface="Arial (Corpo)"/>
            </a:endParaRPr>
          </a:p>
          <a:p>
            <a:pPr marL="400050" indent="-400050">
              <a:buFont typeface="+mj-lt"/>
              <a:buAutoNum type="romanUcPeriod"/>
            </a:pPr>
            <a:r>
              <a:rPr lang="pt-BR" sz="1800" b="0" dirty="0">
                <a:solidFill>
                  <a:schemeClr val="tx1"/>
                </a:solidFill>
                <a:latin typeface="Arial (Corpo)"/>
              </a:rPr>
              <a:t>Deve ter </a:t>
            </a:r>
            <a:r>
              <a:rPr lang="pt-BR" sz="1800" b="1" dirty="0">
                <a:solidFill>
                  <a:srgbClr val="FF0000"/>
                </a:solidFill>
                <a:latin typeface="Arial (Corpo)"/>
              </a:rPr>
              <a:t>abrangência de, no mínimo, uma região de saúde, podendo ser macrorregional ou estadual/distrital</a:t>
            </a:r>
            <a:r>
              <a:rPr lang="pt-BR" sz="1800" b="0" dirty="0">
                <a:solidFill>
                  <a:schemeClr val="tx1"/>
                </a:solidFill>
                <a:latin typeface="Arial (Corpo)"/>
              </a:rPr>
              <a:t>, e estar em consonância com o Planejamento Regional Integrado; </a:t>
            </a:r>
          </a:p>
          <a:p>
            <a:pPr marL="400050" indent="-400050">
              <a:buFont typeface="+mj-lt"/>
              <a:buAutoNum type="romanUcPeriod"/>
            </a:pPr>
            <a:endParaRPr lang="pt-BR" sz="1800" b="0" dirty="0">
              <a:solidFill>
                <a:schemeClr val="tx1"/>
              </a:solidFill>
              <a:latin typeface="Arial (Corpo)"/>
            </a:endParaRPr>
          </a:p>
          <a:p>
            <a:pPr marL="400050" indent="-400050">
              <a:buFont typeface="+mj-lt"/>
              <a:buAutoNum type="romanUcPeriod"/>
            </a:pPr>
            <a:r>
              <a:rPr lang="pt-BR" sz="1800" b="0" dirty="0">
                <a:solidFill>
                  <a:schemeClr val="tx1"/>
                </a:solidFill>
                <a:latin typeface="Arial (Corpo)"/>
              </a:rPr>
              <a:t>Deverá ser enviado, </a:t>
            </a:r>
            <a:r>
              <a:rPr lang="pt-BR" sz="1800" b="1" dirty="0">
                <a:solidFill>
                  <a:srgbClr val="FF0000"/>
                </a:solidFill>
                <a:latin typeface="Arial (Corpo)"/>
              </a:rPr>
              <a:t>no máximo, em até 60 dias após a adesão do primeiro município de uma Região de Saúde do PAR</a:t>
            </a:r>
            <a:r>
              <a:rPr lang="pt-BR" sz="1800" b="0" dirty="0">
                <a:solidFill>
                  <a:schemeClr val="tx1"/>
                </a:solidFill>
                <a:latin typeface="Arial (Corpo)"/>
              </a:rPr>
              <a:t>, podendo este prazo ser prorrogado conforme decisão do Grupo Condutor Tripartite;</a:t>
            </a:r>
          </a:p>
          <a:p>
            <a:pPr marL="400050" indent="-400050">
              <a:buFont typeface="+mj-lt"/>
              <a:buAutoNum type="romanUcPeriod"/>
            </a:pPr>
            <a:endParaRPr lang="pt-BR" sz="1800" b="0" dirty="0">
              <a:solidFill>
                <a:schemeClr val="tx1"/>
              </a:solidFill>
              <a:latin typeface="Arial (Corpo)"/>
            </a:endParaRPr>
          </a:p>
          <a:p>
            <a:pPr marL="400050" indent="-400050">
              <a:buFont typeface="+mj-lt"/>
              <a:buAutoNum type="romanUcPeriod"/>
            </a:pPr>
            <a:r>
              <a:rPr lang="pt-BR" sz="1800" b="0" dirty="0">
                <a:solidFill>
                  <a:schemeClr val="tx1"/>
                </a:solidFill>
                <a:latin typeface="Arial (Corpo)"/>
              </a:rPr>
              <a:t>Envio do PAR deverá ser realizado por meio de sistema eletrônico a ser disponibilizado pelo Ministério da Saúde;</a:t>
            </a:r>
          </a:p>
          <a:p>
            <a:pPr marL="400050" indent="-400050">
              <a:buFont typeface="+mj-lt"/>
              <a:buAutoNum type="romanUcPeriod"/>
            </a:pPr>
            <a:endParaRPr lang="pt-BR" sz="1800" b="0" dirty="0">
              <a:solidFill>
                <a:schemeClr val="tx1"/>
              </a:solidFill>
              <a:latin typeface="Arial (Corpo)"/>
            </a:endParaRPr>
          </a:p>
          <a:p>
            <a:pPr marL="800100" lvl="1" indent="-342900">
              <a:buAutoNum type="alphaLcParenR"/>
            </a:pPr>
            <a:r>
              <a:rPr lang="pt-BR" dirty="0"/>
              <a:t>O envio do PAR de abrangência macrorregional deve ser acompanhado de Resolução da Comissão </a:t>
            </a:r>
            <a:r>
              <a:rPr lang="pt-BR" dirty="0" err="1"/>
              <a:t>Intergestores</a:t>
            </a:r>
            <a:r>
              <a:rPr lang="pt-BR" dirty="0"/>
              <a:t> Bipartite (CIB);</a:t>
            </a:r>
          </a:p>
          <a:p>
            <a:pPr marL="800100" lvl="1" indent="-342900">
              <a:buAutoNum type="alphaLcParenR"/>
            </a:pPr>
            <a:endParaRPr lang="pt-BR" dirty="0"/>
          </a:p>
          <a:p>
            <a:pPr marL="800100" lvl="1" indent="-342900">
              <a:buAutoNum type="alphaLcParenR"/>
            </a:pPr>
            <a:r>
              <a:rPr lang="pt-BR" dirty="0"/>
              <a:t> O envio do PAR de abrangência regional deve ser acompanhado de Resolução da Comissão </a:t>
            </a:r>
            <a:r>
              <a:rPr lang="pt-BR" dirty="0" err="1"/>
              <a:t>Intergestores</a:t>
            </a:r>
            <a:r>
              <a:rPr lang="pt-BR" dirty="0"/>
              <a:t> Regional e da </a:t>
            </a:r>
            <a:r>
              <a:rPr lang="pt-BR" b="1" u="sng" dirty="0"/>
              <a:t>ciência</a:t>
            </a:r>
            <a:r>
              <a:rPr lang="pt-BR" dirty="0"/>
              <a:t> da CIB;</a:t>
            </a:r>
            <a:endParaRPr lang="pt-BR" b="0" dirty="0">
              <a:solidFill>
                <a:schemeClr val="tx1"/>
              </a:solidFill>
              <a:latin typeface="Arial (Corpo)"/>
            </a:endParaRPr>
          </a:p>
        </p:txBody>
      </p:sp>
      <p:sp>
        <p:nvSpPr>
          <p:cNvPr id="6" name="CaixaDeTexto 5">
            <a:extLst>
              <a:ext uri="{FF2B5EF4-FFF2-40B4-BE49-F238E27FC236}">
                <a16:creationId xmlns:a16="http://schemas.microsoft.com/office/drawing/2014/main" id="{53CFB21F-AA53-9D42-7C5B-B53D5474C74C}"/>
              </a:ext>
            </a:extLst>
          </p:cNvPr>
          <p:cNvSpPr txBox="1"/>
          <p:nvPr/>
        </p:nvSpPr>
        <p:spPr>
          <a:xfrm>
            <a:off x="0" y="3028890"/>
            <a:ext cx="1867318" cy="400110"/>
          </a:xfrm>
          <a:prstGeom prst="rect">
            <a:avLst/>
          </a:prstGeom>
          <a:noFill/>
        </p:spPr>
        <p:txBody>
          <a:bodyPr wrap="square">
            <a:spAutoFit/>
          </a:bodyPr>
          <a:lstStyle/>
          <a:p>
            <a:r>
              <a:rPr lang="pt-BR" sz="2000" b="1" u="sng" dirty="0">
                <a:solidFill>
                  <a:srgbClr val="FF0000"/>
                </a:solidFill>
                <a:latin typeface="+mj-lt"/>
              </a:rPr>
              <a:t>Adesão</a:t>
            </a:r>
            <a:endParaRPr lang="pt-BR" sz="2000" dirty="0"/>
          </a:p>
        </p:txBody>
      </p:sp>
    </p:spTree>
    <p:extLst>
      <p:ext uri="{BB962C8B-B14F-4D97-AF65-F5344CB8AC3E}">
        <p14:creationId xmlns:p14="http://schemas.microsoft.com/office/powerpoint/2010/main" val="32962908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4A802A-B810-0416-AA5C-E4B6774B74E8}"/>
              </a:ext>
            </a:extLst>
          </p:cNvPr>
          <p:cNvSpPr>
            <a:spLocks noGrp="1"/>
          </p:cNvSpPr>
          <p:nvPr>
            <p:ph type="title"/>
          </p:nvPr>
        </p:nvSpPr>
        <p:spPr>
          <a:xfrm>
            <a:off x="90435" y="370951"/>
            <a:ext cx="2984359" cy="2216000"/>
          </a:xfrm>
        </p:spPr>
        <p:txBody>
          <a:bodyPr/>
          <a:lstStyle/>
          <a:p>
            <a:r>
              <a:rPr lang="pt-BR" b="1" dirty="0">
                <a:solidFill>
                  <a:srgbClr val="FF0000"/>
                </a:solidFill>
                <a:latin typeface="Arial (Títulos)"/>
              </a:rPr>
              <a:t>PORTARIA SAES/MS Nº 1.640, 07/05/2024</a:t>
            </a:r>
            <a:br>
              <a:rPr lang="pt-BR" b="1" dirty="0">
                <a:solidFill>
                  <a:srgbClr val="FF0000"/>
                </a:solidFill>
                <a:latin typeface="Arial (Títulos)"/>
              </a:rPr>
            </a:br>
            <a:r>
              <a:rPr lang="pt-BR" sz="1500" b="0" dirty="0">
                <a:solidFill>
                  <a:srgbClr val="FF0000"/>
                </a:solidFill>
                <a:latin typeface="Arial (Títulos)"/>
              </a:rPr>
              <a:t>(Dispõe sobre a </a:t>
            </a:r>
            <a:r>
              <a:rPr lang="pt-BR" sz="1500" b="1" u="sng" dirty="0">
                <a:solidFill>
                  <a:srgbClr val="FF0000"/>
                </a:solidFill>
                <a:latin typeface="Arial (Títulos)"/>
              </a:rPr>
              <a:t>Operacionalização</a:t>
            </a:r>
            <a:r>
              <a:rPr lang="pt-BR" sz="1500" b="1" dirty="0">
                <a:solidFill>
                  <a:srgbClr val="FF0000"/>
                </a:solidFill>
                <a:latin typeface="Arial (Títulos)"/>
              </a:rPr>
              <a:t> </a:t>
            </a:r>
            <a:r>
              <a:rPr lang="pt-BR" sz="1500" b="0" dirty="0">
                <a:solidFill>
                  <a:srgbClr val="FF0000"/>
                </a:solidFill>
                <a:latin typeface="Arial (Títulos)"/>
              </a:rPr>
              <a:t>do Programa Nacional de Expansão e Qualificação da Atenção Ambulatorial Especializada no SUS)</a:t>
            </a:r>
            <a:endParaRPr lang="pt-BR" sz="1500" dirty="0"/>
          </a:p>
        </p:txBody>
      </p:sp>
      <p:sp>
        <p:nvSpPr>
          <p:cNvPr id="6" name="CaixaDeTexto 5">
            <a:extLst>
              <a:ext uri="{FF2B5EF4-FFF2-40B4-BE49-F238E27FC236}">
                <a16:creationId xmlns:a16="http://schemas.microsoft.com/office/drawing/2014/main" id="{53CFB21F-AA53-9D42-7C5B-B53D5474C74C}"/>
              </a:ext>
            </a:extLst>
          </p:cNvPr>
          <p:cNvSpPr txBox="1"/>
          <p:nvPr/>
        </p:nvSpPr>
        <p:spPr>
          <a:xfrm>
            <a:off x="-39358" y="3075057"/>
            <a:ext cx="3243943" cy="707886"/>
          </a:xfrm>
          <a:prstGeom prst="rect">
            <a:avLst/>
          </a:prstGeom>
          <a:noFill/>
        </p:spPr>
        <p:txBody>
          <a:bodyPr wrap="square">
            <a:spAutoFit/>
          </a:bodyPr>
          <a:lstStyle/>
          <a:p>
            <a:r>
              <a:rPr lang="pt-BR" sz="2000" b="1" u="sng" dirty="0">
                <a:solidFill>
                  <a:srgbClr val="FF0000"/>
                </a:solidFill>
                <a:latin typeface="+mj-lt"/>
              </a:rPr>
              <a:t>Adesão</a:t>
            </a:r>
          </a:p>
          <a:p>
            <a:r>
              <a:rPr lang="pt-BR" sz="2000" b="1" u="sng" dirty="0">
                <a:solidFill>
                  <a:srgbClr val="FF0000"/>
                </a:solidFill>
              </a:rPr>
              <a:t>PAR de caráter parcial</a:t>
            </a:r>
          </a:p>
        </p:txBody>
      </p:sp>
      <p:sp>
        <p:nvSpPr>
          <p:cNvPr id="5" name="CaixaDeTexto 4">
            <a:extLst>
              <a:ext uri="{FF2B5EF4-FFF2-40B4-BE49-F238E27FC236}">
                <a16:creationId xmlns:a16="http://schemas.microsoft.com/office/drawing/2014/main" id="{D399ABB2-B807-C591-BBD5-E6BCEF39484C}"/>
              </a:ext>
            </a:extLst>
          </p:cNvPr>
          <p:cNvSpPr txBox="1"/>
          <p:nvPr/>
        </p:nvSpPr>
        <p:spPr>
          <a:xfrm>
            <a:off x="3204585" y="585212"/>
            <a:ext cx="8823292" cy="5909310"/>
          </a:xfrm>
          <a:prstGeom prst="rect">
            <a:avLst/>
          </a:prstGeom>
          <a:noFill/>
        </p:spPr>
        <p:txBody>
          <a:bodyPr wrap="square">
            <a:spAutoFit/>
          </a:bodyPr>
          <a:lstStyle/>
          <a:p>
            <a:r>
              <a:rPr lang="pt-BR" dirty="0"/>
              <a:t>Se, </a:t>
            </a:r>
            <a:r>
              <a:rPr lang="pt-BR" b="1" dirty="0">
                <a:solidFill>
                  <a:srgbClr val="FF0000"/>
                </a:solidFill>
              </a:rPr>
              <a:t>em até 60 dias após a adesão do primeiro município </a:t>
            </a:r>
            <a:r>
              <a:rPr lang="pt-BR" dirty="0"/>
              <a:t>de uma Região de Saúde, </a:t>
            </a:r>
            <a:r>
              <a:rPr lang="pt-BR" b="1" dirty="0">
                <a:solidFill>
                  <a:srgbClr val="FF0000"/>
                </a:solidFill>
              </a:rPr>
              <a:t>o PAR não for inserido </a:t>
            </a:r>
            <a:r>
              <a:rPr lang="pt-BR" dirty="0"/>
              <a:t>no sistema eletrônico </a:t>
            </a:r>
            <a:r>
              <a:rPr lang="pt-BR" b="1" dirty="0">
                <a:solidFill>
                  <a:srgbClr val="FF0000"/>
                </a:solidFill>
              </a:rPr>
              <a:t>a Comissão </a:t>
            </a:r>
            <a:r>
              <a:rPr lang="pt-BR" b="1" dirty="0" err="1">
                <a:solidFill>
                  <a:srgbClr val="FF0000"/>
                </a:solidFill>
              </a:rPr>
              <a:t>Intergestores</a:t>
            </a:r>
            <a:r>
              <a:rPr lang="pt-BR" b="1" dirty="0">
                <a:solidFill>
                  <a:srgbClr val="FF0000"/>
                </a:solidFill>
              </a:rPr>
              <a:t> Regional (CIR) deverá enviar justificativa ao Ministério da Saúde</a:t>
            </a:r>
            <a:r>
              <a:rPr lang="pt-BR" dirty="0"/>
              <a:t>: </a:t>
            </a:r>
          </a:p>
          <a:p>
            <a:endParaRPr lang="pt-BR" dirty="0"/>
          </a:p>
          <a:p>
            <a:pPr marL="342900" indent="-342900">
              <a:buAutoNum type="arabicPeriod"/>
            </a:pPr>
            <a:r>
              <a:rPr lang="pt-BR" dirty="0"/>
              <a:t>Nessa situação, será admitido o envio de </a:t>
            </a:r>
            <a:r>
              <a:rPr lang="pt-BR" b="1" dirty="0">
                <a:solidFill>
                  <a:srgbClr val="FF0000"/>
                </a:solidFill>
              </a:rPr>
              <a:t>PAR, de caráter parcial</a:t>
            </a:r>
            <a:r>
              <a:rPr lang="pt-BR" dirty="0"/>
              <a:t>, composto por apenas um ou mais municípios, sendo considerado como a etapa inicial da sua elaboração, com pactuação em CIR e ciência da CIB; </a:t>
            </a:r>
          </a:p>
          <a:p>
            <a:pPr marL="342900" indent="-342900">
              <a:buAutoNum type="arabicPeriod"/>
            </a:pPr>
            <a:endParaRPr lang="pt-BR" dirty="0"/>
          </a:p>
          <a:p>
            <a:pPr marL="342900" indent="-342900">
              <a:buAutoNum type="arabicPeriod"/>
            </a:pPr>
            <a:r>
              <a:rPr lang="pt-BR" dirty="0"/>
              <a:t>2. O(s) município(s) executor(es) deverá(</a:t>
            </a:r>
            <a:r>
              <a:rPr lang="pt-BR" dirty="0" err="1"/>
              <a:t>ão</a:t>
            </a:r>
            <a:r>
              <a:rPr lang="pt-BR" dirty="0"/>
              <a:t>) atender os usuários dos demais municípios que compõem sua região de saúde; </a:t>
            </a:r>
          </a:p>
          <a:p>
            <a:pPr marL="342900" indent="-342900">
              <a:buAutoNum type="arabicPeriod"/>
            </a:pPr>
            <a:endParaRPr lang="pt-BR" dirty="0"/>
          </a:p>
          <a:p>
            <a:pPr marL="342900" indent="-342900">
              <a:buAutoNum type="arabicPeriod"/>
            </a:pPr>
            <a:r>
              <a:rPr lang="pt-BR" dirty="0"/>
              <a:t>Essa modalidade de PAR será </a:t>
            </a:r>
            <a:r>
              <a:rPr lang="pt-BR" b="1" dirty="0">
                <a:solidFill>
                  <a:srgbClr val="FF0000"/>
                </a:solidFill>
              </a:rPr>
              <a:t>recebida para análise até dezembro de 2024 </a:t>
            </a:r>
          </a:p>
          <a:p>
            <a:pPr marL="342900" indent="-342900">
              <a:buAutoNum type="arabicPeriod"/>
            </a:pPr>
            <a:endParaRPr lang="pt-BR" dirty="0"/>
          </a:p>
          <a:p>
            <a:pPr marL="342900" indent="-342900">
              <a:buAutoNum type="arabicPeriod"/>
            </a:pPr>
            <a:r>
              <a:rPr lang="pt-BR" dirty="0"/>
              <a:t>O PAR de caráter parcial deverá, progressivamente, abranger, ao menos, uma região de saúde em sua totalidade até maio de 2025. </a:t>
            </a:r>
          </a:p>
          <a:p>
            <a:pPr marL="342900" indent="-342900">
              <a:buAutoNum type="arabicPeriod"/>
            </a:pPr>
            <a:endParaRPr lang="pt-BR" dirty="0"/>
          </a:p>
          <a:p>
            <a:pPr marL="342900" indent="-342900">
              <a:buAutoNum type="arabicPeriod"/>
            </a:pPr>
            <a:r>
              <a:rPr lang="pt-BR" dirty="0"/>
              <a:t>Cada </a:t>
            </a:r>
            <a:r>
              <a:rPr lang="pt-BR" b="1" dirty="0">
                <a:solidFill>
                  <a:srgbClr val="FF0000"/>
                </a:solidFill>
              </a:rPr>
              <a:t>PAR terá vigência de 01 (um) ano </a:t>
            </a:r>
            <a:r>
              <a:rPr lang="pt-BR" dirty="0"/>
              <a:t>a partir da data de publicação da Portaria de sua aprovação, </a:t>
            </a:r>
            <a:r>
              <a:rPr lang="pt-BR" b="1" dirty="0">
                <a:solidFill>
                  <a:srgbClr val="FF0000"/>
                </a:solidFill>
              </a:rPr>
              <a:t>podendo ser prorrogado;</a:t>
            </a:r>
          </a:p>
          <a:p>
            <a:pPr marL="342900" indent="-342900">
              <a:buAutoNum type="arabicPeriod"/>
            </a:pPr>
            <a:endParaRPr lang="pt-BR" b="1" dirty="0">
              <a:solidFill>
                <a:srgbClr val="FF0000"/>
              </a:solidFill>
            </a:endParaRPr>
          </a:p>
          <a:p>
            <a:pPr marL="342900" indent="-342900">
              <a:buAutoNum type="arabicPeriod"/>
            </a:pPr>
            <a:r>
              <a:rPr lang="pt-BR" dirty="0"/>
              <a:t>O PAR poderá ser atualizado a partir de eventuais publicações de novas OCI e/ou a partir das necessidades locais;</a:t>
            </a:r>
          </a:p>
        </p:txBody>
      </p:sp>
    </p:spTree>
    <p:extLst>
      <p:ext uri="{BB962C8B-B14F-4D97-AF65-F5344CB8AC3E}">
        <p14:creationId xmlns:p14="http://schemas.microsoft.com/office/powerpoint/2010/main" val="31903110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4A802A-B810-0416-AA5C-E4B6774B74E8}"/>
              </a:ext>
            </a:extLst>
          </p:cNvPr>
          <p:cNvSpPr>
            <a:spLocks noGrp="1"/>
          </p:cNvSpPr>
          <p:nvPr>
            <p:ph type="title"/>
          </p:nvPr>
        </p:nvSpPr>
        <p:spPr/>
        <p:txBody>
          <a:bodyPr/>
          <a:lstStyle/>
          <a:p>
            <a:r>
              <a:rPr lang="pt-BR" b="1" dirty="0">
                <a:solidFill>
                  <a:srgbClr val="FF0000"/>
                </a:solidFill>
                <a:latin typeface="Arial (Títulos)"/>
              </a:rPr>
              <a:t>PORTARIA SAES/MS Nº 1.640, 07/05/2024</a:t>
            </a:r>
            <a:br>
              <a:rPr lang="pt-BR" b="1" dirty="0">
                <a:solidFill>
                  <a:srgbClr val="FF0000"/>
                </a:solidFill>
                <a:latin typeface="Arial (Títulos)"/>
              </a:rPr>
            </a:br>
            <a:r>
              <a:rPr lang="pt-BR" sz="1500" b="0" dirty="0">
                <a:solidFill>
                  <a:srgbClr val="FF0000"/>
                </a:solidFill>
                <a:latin typeface="Arial (Títulos)"/>
              </a:rPr>
              <a:t>(Dispõe sobre a </a:t>
            </a:r>
            <a:r>
              <a:rPr lang="pt-BR" sz="1500" b="1" u="sng" dirty="0">
                <a:solidFill>
                  <a:srgbClr val="FF0000"/>
                </a:solidFill>
                <a:latin typeface="Arial (Títulos)"/>
              </a:rPr>
              <a:t>Operacionalização</a:t>
            </a:r>
            <a:r>
              <a:rPr lang="pt-BR" sz="1500" b="1" dirty="0">
                <a:solidFill>
                  <a:srgbClr val="FF0000"/>
                </a:solidFill>
                <a:latin typeface="Arial (Títulos)"/>
              </a:rPr>
              <a:t> </a:t>
            </a:r>
            <a:r>
              <a:rPr lang="pt-BR" sz="1500" b="0" dirty="0">
                <a:solidFill>
                  <a:srgbClr val="FF0000"/>
                </a:solidFill>
                <a:latin typeface="Arial (Títulos)"/>
              </a:rPr>
              <a:t>do Programa Nacional de Expansão e Qualificação da Atenção Ambulatorial Especializada no SUS)</a:t>
            </a:r>
            <a:endParaRPr lang="pt-BR" sz="1500" dirty="0"/>
          </a:p>
        </p:txBody>
      </p:sp>
      <p:sp>
        <p:nvSpPr>
          <p:cNvPr id="6" name="CaixaDeTexto 5">
            <a:extLst>
              <a:ext uri="{FF2B5EF4-FFF2-40B4-BE49-F238E27FC236}">
                <a16:creationId xmlns:a16="http://schemas.microsoft.com/office/drawing/2014/main" id="{53CFB21F-AA53-9D42-7C5B-B53D5474C74C}"/>
              </a:ext>
            </a:extLst>
          </p:cNvPr>
          <p:cNvSpPr txBox="1"/>
          <p:nvPr/>
        </p:nvSpPr>
        <p:spPr>
          <a:xfrm>
            <a:off x="-39358" y="3075057"/>
            <a:ext cx="3243943" cy="400110"/>
          </a:xfrm>
          <a:prstGeom prst="rect">
            <a:avLst/>
          </a:prstGeom>
          <a:noFill/>
        </p:spPr>
        <p:txBody>
          <a:bodyPr wrap="square">
            <a:spAutoFit/>
          </a:bodyPr>
          <a:lstStyle/>
          <a:p>
            <a:r>
              <a:rPr lang="pt-BR" sz="2000" b="1" u="sng" dirty="0">
                <a:solidFill>
                  <a:srgbClr val="FF0000"/>
                </a:solidFill>
                <a:latin typeface="+mj-lt"/>
              </a:rPr>
              <a:t>Abrangência do PAR</a:t>
            </a:r>
            <a:endParaRPr lang="pt-BR" sz="2000" b="1" u="sng" dirty="0">
              <a:solidFill>
                <a:srgbClr val="FF0000"/>
              </a:solidFill>
            </a:endParaRPr>
          </a:p>
        </p:txBody>
      </p:sp>
      <p:sp>
        <p:nvSpPr>
          <p:cNvPr id="4" name="CaixaDeTexto 3">
            <a:extLst>
              <a:ext uri="{FF2B5EF4-FFF2-40B4-BE49-F238E27FC236}">
                <a16:creationId xmlns:a16="http://schemas.microsoft.com/office/drawing/2014/main" id="{2153DFEB-4E1F-E581-80E3-66651521B8CA}"/>
              </a:ext>
            </a:extLst>
          </p:cNvPr>
          <p:cNvSpPr txBox="1"/>
          <p:nvPr/>
        </p:nvSpPr>
        <p:spPr>
          <a:xfrm>
            <a:off x="3102429" y="381000"/>
            <a:ext cx="3780692" cy="2862322"/>
          </a:xfrm>
          <a:prstGeom prst="rect">
            <a:avLst/>
          </a:prstGeom>
          <a:noFill/>
        </p:spPr>
        <p:txBody>
          <a:bodyPr wrap="square">
            <a:spAutoFit/>
          </a:bodyPr>
          <a:lstStyle/>
          <a:p>
            <a:r>
              <a:rPr lang="pt-BR" dirty="0"/>
              <a:t>Primeiramente, será definida a abrangência do PAR, que poderá ser uma região de saúde, uma </a:t>
            </a:r>
            <a:r>
              <a:rPr lang="pt-BR" dirty="0" err="1"/>
              <a:t>macroregião</a:t>
            </a:r>
            <a:r>
              <a:rPr lang="pt-BR" dirty="0"/>
              <a:t> de saúde ou uma Unidade Federativa, conforme pactuado na respectiva Comissão </a:t>
            </a:r>
            <a:r>
              <a:rPr lang="pt-BR" dirty="0" err="1"/>
              <a:t>Intergestores</a:t>
            </a:r>
            <a:r>
              <a:rPr lang="pt-BR" dirty="0"/>
              <a:t> Bipartite - CIB ou no Colegiado de Gestão do DF ou na Comissão </a:t>
            </a:r>
            <a:r>
              <a:rPr lang="pt-BR" dirty="0" err="1"/>
              <a:t>Intergestores</a:t>
            </a:r>
            <a:r>
              <a:rPr lang="pt-BR" dirty="0"/>
              <a:t> Regional (CIR). </a:t>
            </a:r>
          </a:p>
        </p:txBody>
      </p:sp>
      <p:pic>
        <p:nvPicPr>
          <p:cNvPr id="8" name="Imagem 7">
            <a:extLst>
              <a:ext uri="{FF2B5EF4-FFF2-40B4-BE49-F238E27FC236}">
                <a16:creationId xmlns:a16="http://schemas.microsoft.com/office/drawing/2014/main" id="{4D04B1E4-70F2-5258-89D5-48E21C890052}"/>
              </a:ext>
            </a:extLst>
          </p:cNvPr>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Lst>
          </a:blip>
          <a:stretch>
            <a:fillRect/>
          </a:stretch>
        </p:blipFill>
        <p:spPr>
          <a:xfrm>
            <a:off x="7887956" y="742012"/>
            <a:ext cx="3728167" cy="2140298"/>
          </a:xfrm>
          <a:prstGeom prst="rect">
            <a:avLst/>
          </a:prstGeom>
          <a:solidFill>
            <a:schemeClr val="tx1"/>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 name="CaixaDeTexto 9">
            <a:extLst>
              <a:ext uri="{FF2B5EF4-FFF2-40B4-BE49-F238E27FC236}">
                <a16:creationId xmlns:a16="http://schemas.microsoft.com/office/drawing/2014/main" id="{E9FA0DE3-3E2B-433C-A93F-F9D25AC37B3A}"/>
              </a:ext>
            </a:extLst>
          </p:cNvPr>
          <p:cNvSpPr txBox="1"/>
          <p:nvPr/>
        </p:nvSpPr>
        <p:spPr>
          <a:xfrm>
            <a:off x="3413927" y="4289868"/>
            <a:ext cx="8493598" cy="2031325"/>
          </a:xfrm>
          <a:prstGeom prst="rect">
            <a:avLst/>
          </a:prstGeom>
          <a:noFill/>
        </p:spPr>
        <p:txBody>
          <a:bodyPr wrap="square">
            <a:spAutoFit/>
          </a:bodyPr>
          <a:lstStyle/>
          <a:p>
            <a:r>
              <a:rPr lang="pt-BR" dirty="0"/>
              <a:t>O envio de PAR, de caráter parcial, composto por apenas um ou mais municípios de uma região de saúde em cada Unidade Federativa, não estará disponível no </a:t>
            </a:r>
            <a:r>
              <a:rPr lang="pt-BR" dirty="0" err="1"/>
              <a:t>InvestSUS</a:t>
            </a:r>
            <a:r>
              <a:rPr lang="pt-BR" dirty="0"/>
              <a:t> inicialmente. </a:t>
            </a:r>
          </a:p>
          <a:p>
            <a:endParaRPr lang="pt-BR" dirty="0"/>
          </a:p>
          <a:p>
            <a:r>
              <a:rPr lang="pt-BR" dirty="0"/>
              <a:t>O sistema só permitirá a elaboração dessa modalidade de plano mediante a verificação da ausência de PAR 60 dias após a adesão do primeiro município da região de saúde. </a:t>
            </a:r>
          </a:p>
        </p:txBody>
      </p:sp>
    </p:spTree>
    <p:extLst>
      <p:ext uri="{BB962C8B-B14F-4D97-AF65-F5344CB8AC3E}">
        <p14:creationId xmlns:p14="http://schemas.microsoft.com/office/powerpoint/2010/main" val="27426641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rid1">
            <a:extLst>
              <a:ext uri="{FF2B5EF4-FFF2-40B4-BE49-F238E27FC236}">
                <a16:creationId xmlns:a16="http://schemas.microsoft.com/office/drawing/2014/main" id="{D9F0BD45-6D01-A536-3948-BA2084543C25}"/>
              </a:ext>
            </a:extLst>
          </p:cNvPr>
          <p:cNvSpPr/>
          <p:nvPr/>
        </p:nvSpPr>
        <p:spPr>
          <a:xfrm>
            <a:off x="7697778" y="0"/>
            <a:ext cx="4494222" cy="3429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81000" tIns="0" rIns="381000" bIns="0" rtlCol="0" anchor="ctr"/>
          <a:lstStyle/>
          <a:p>
            <a:pPr algn="l">
              <a:lnSpc>
                <a:spcPct val="90000"/>
              </a:lnSpc>
              <a:spcAft>
                <a:spcPts val="600"/>
              </a:spcAft>
            </a:pPr>
            <a:endParaRPr lang="pt-BR" sz="1400" b="1" dirty="0">
              <a:solidFill>
                <a:srgbClr val="FF0000"/>
              </a:solidFill>
              <a:latin typeface="Arial" panose="020B0604020202020204" pitchFamily="34" charset="0"/>
            </a:endParaRPr>
          </a:p>
        </p:txBody>
      </p:sp>
      <p:sp>
        <p:nvSpPr>
          <p:cNvPr id="6" name="Título 1">
            <a:extLst>
              <a:ext uri="{FF2B5EF4-FFF2-40B4-BE49-F238E27FC236}">
                <a16:creationId xmlns:a16="http://schemas.microsoft.com/office/drawing/2014/main" id="{3DCAB5A1-1692-D671-FE3E-F15F0FAAA580}"/>
              </a:ext>
            </a:extLst>
          </p:cNvPr>
          <p:cNvSpPr>
            <a:spLocks noGrp="1"/>
          </p:cNvSpPr>
          <p:nvPr>
            <p:ph type="title"/>
          </p:nvPr>
        </p:nvSpPr>
        <p:spPr>
          <a:xfrm>
            <a:off x="381000" y="381000"/>
            <a:ext cx="2286000" cy="2215991"/>
          </a:xfrm>
        </p:spPr>
        <p:txBody>
          <a:bodyPr/>
          <a:lstStyle/>
          <a:p>
            <a:r>
              <a:rPr lang="pt-BR" dirty="0"/>
              <a:t>ELABORAÇÃO DO PAR - SISTEMA</a:t>
            </a:r>
            <a:br>
              <a:rPr lang="pt-BR" dirty="0"/>
            </a:br>
            <a:endParaRPr lang="pt-BR" dirty="0"/>
          </a:p>
        </p:txBody>
      </p:sp>
      <p:pic>
        <p:nvPicPr>
          <p:cNvPr id="3" name="Imagem 2">
            <a:extLst>
              <a:ext uri="{FF2B5EF4-FFF2-40B4-BE49-F238E27FC236}">
                <a16:creationId xmlns:a16="http://schemas.microsoft.com/office/drawing/2014/main" id="{55B0BA29-F7A1-7CCE-32B3-6134CA7DA46D}"/>
              </a:ext>
            </a:extLst>
          </p:cNvPr>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Lst>
          </a:blip>
          <a:stretch>
            <a:fillRect/>
          </a:stretch>
        </p:blipFill>
        <p:spPr>
          <a:xfrm>
            <a:off x="3445612" y="630130"/>
            <a:ext cx="3934363" cy="2515004"/>
          </a:xfrm>
          <a:prstGeom prst="rect">
            <a:avLst/>
          </a:prstGeom>
        </p:spPr>
      </p:pic>
      <p:sp>
        <p:nvSpPr>
          <p:cNvPr id="8" name="CaixaDeTexto 7">
            <a:extLst>
              <a:ext uri="{FF2B5EF4-FFF2-40B4-BE49-F238E27FC236}">
                <a16:creationId xmlns:a16="http://schemas.microsoft.com/office/drawing/2014/main" id="{F07AD65C-1ED8-5A5F-4EEE-2D5177C3700E}"/>
              </a:ext>
            </a:extLst>
          </p:cNvPr>
          <p:cNvSpPr txBox="1"/>
          <p:nvPr/>
        </p:nvSpPr>
        <p:spPr>
          <a:xfrm>
            <a:off x="3126361" y="207875"/>
            <a:ext cx="4303304" cy="249299"/>
          </a:xfrm>
          <a:prstGeom prst="rect">
            <a:avLst/>
          </a:prstGeom>
          <a:noFill/>
        </p:spPr>
        <p:txBody>
          <a:bodyPr wrap="square" lIns="0" tIns="0" rIns="0" bIns="0" rtlCol="0">
            <a:spAutoFit/>
          </a:bodyPr>
          <a:lstStyle/>
          <a:p>
            <a:pPr algn="l">
              <a:lnSpc>
                <a:spcPct val="90000"/>
              </a:lnSpc>
            </a:pPr>
            <a:r>
              <a:rPr lang="pt-BR" dirty="0">
                <a:solidFill>
                  <a:srgbClr val="FF0000"/>
                </a:solidFill>
              </a:rPr>
              <a:t>1. Identificação do Proponente</a:t>
            </a:r>
          </a:p>
        </p:txBody>
      </p:sp>
      <p:pic>
        <p:nvPicPr>
          <p:cNvPr id="14" name="Imagem 13">
            <a:extLst>
              <a:ext uri="{FF2B5EF4-FFF2-40B4-BE49-F238E27FC236}">
                <a16:creationId xmlns:a16="http://schemas.microsoft.com/office/drawing/2014/main" id="{0549B2E7-50E7-D674-E284-F42DB9E800ED}"/>
              </a:ext>
            </a:extLst>
          </p:cNvPr>
          <p:cNvPicPr>
            <a:picLocks noChangeAspect="1"/>
          </p:cNvPicPr>
          <p:nvPr/>
        </p:nvPicPr>
        <p:blipFill>
          <a:blip r:embed="rId5">
            <a:extLst>
              <a:ext uri="{BEBA8EAE-BF5A-486C-A8C5-ECC9F3942E4B}">
                <a14:imgProps xmlns:a14="http://schemas.microsoft.com/office/drawing/2010/main">
                  <a14:imgLayer r:embed="rId6">
                    <a14:imgEffect>
                      <a14:saturation sat="0"/>
                    </a14:imgEffect>
                  </a14:imgLayer>
                </a14:imgProps>
              </a:ext>
            </a:extLst>
          </a:blip>
          <a:stretch>
            <a:fillRect/>
          </a:stretch>
        </p:blipFill>
        <p:spPr>
          <a:xfrm>
            <a:off x="7928433" y="630130"/>
            <a:ext cx="3979147" cy="2688024"/>
          </a:xfrm>
          <a:prstGeom prst="rect">
            <a:avLst/>
          </a:prstGeom>
        </p:spPr>
      </p:pic>
      <p:sp>
        <p:nvSpPr>
          <p:cNvPr id="22" name="CaixaDeTexto 21">
            <a:extLst>
              <a:ext uri="{FF2B5EF4-FFF2-40B4-BE49-F238E27FC236}">
                <a16:creationId xmlns:a16="http://schemas.microsoft.com/office/drawing/2014/main" id="{7B3C5C35-17A2-EB9B-35A6-744CE8A8ECE2}"/>
              </a:ext>
            </a:extLst>
          </p:cNvPr>
          <p:cNvSpPr txBox="1"/>
          <p:nvPr/>
        </p:nvSpPr>
        <p:spPr>
          <a:xfrm>
            <a:off x="7747226" y="152380"/>
            <a:ext cx="3054752" cy="369332"/>
          </a:xfrm>
          <a:prstGeom prst="rect">
            <a:avLst/>
          </a:prstGeom>
          <a:noFill/>
        </p:spPr>
        <p:txBody>
          <a:bodyPr wrap="square">
            <a:spAutoFit/>
          </a:bodyPr>
          <a:lstStyle/>
          <a:p>
            <a:r>
              <a:rPr lang="pt-BR" dirty="0">
                <a:solidFill>
                  <a:srgbClr val="FF0000"/>
                </a:solidFill>
              </a:rPr>
              <a:t>2.1. Regulação do Acesso</a:t>
            </a:r>
          </a:p>
        </p:txBody>
      </p:sp>
      <p:sp>
        <p:nvSpPr>
          <p:cNvPr id="23" name="Grid1">
            <a:extLst>
              <a:ext uri="{FF2B5EF4-FFF2-40B4-BE49-F238E27FC236}">
                <a16:creationId xmlns:a16="http://schemas.microsoft.com/office/drawing/2014/main" id="{61C8931F-F947-6C69-E226-10616F3E0C16}"/>
              </a:ext>
            </a:extLst>
          </p:cNvPr>
          <p:cNvSpPr/>
          <p:nvPr/>
        </p:nvSpPr>
        <p:spPr>
          <a:xfrm>
            <a:off x="3089203" y="3537019"/>
            <a:ext cx="4505364" cy="3346491"/>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81000" tIns="0" rIns="381000" bIns="0" rtlCol="0" anchor="ctr"/>
          <a:lstStyle/>
          <a:p>
            <a:pPr algn="l">
              <a:lnSpc>
                <a:spcPct val="90000"/>
              </a:lnSpc>
              <a:spcAft>
                <a:spcPts val="600"/>
              </a:spcAft>
            </a:pPr>
            <a:endParaRPr lang="pt-BR" sz="1400" b="1" dirty="0">
              <a:solidFill>
                <a:srgbClr val="FF0000"/>
              </a:solidFill>
              <a:latin typeface="Arial" panose="020B0604020202020204" pitchFamily="34" charset="0"/>
            </a:endParaRPr>
          </a:p>
        </p:txBody>
      </p:sp>
      <p:pic>
        <p:nvPicPr>
          <p:cNvPr id="24" name="Imagem 23">
            <a:extLst>
              <a:ext uri="{FF2B5EF4-FFF2-40B4-BE49-F238E27FC236}">
                <a16:creationId xmlns:a16="http://schemas.microsoft.com/office/drawing/2014/main" id="{BCA46F93-EBA4-1F18-08D3-7EFC228FE37B}"/>
              </a:ext>
            </a:extLst>
          </p:cNvPr>
          <p:cNvPicPr>
            <a:picLocks noChangeAspect="1"/>
          </p:cNvPicPr>
          <p:nvPr/>
        </p:nvPicPr>
        <p:blipFill>
          <a:blip r:embed="rId7">
            <a:extLst>
              <a:ext uri="{BEBA8EAE-BF5A-486C-A8C5-ECC9F3942E4B}">
                <a14:imgProps xmlns:a14="http://schemas.microsoft.com/office/drawing/2010/main">
                  <a14:imgLayer r:embed="rId8">
                    <a14:imgEffect>
                      <a14:saturation sat="0"/>
                    </a14:imgEffect>
                  </a14:imgLayer>
                </a14:imgProps>
              </a:ext>
            </a:extLst>
          </a:blip>
          <a:stretch>
            <a:fillRect/>
          </a:stretch>
        </p:blipFill>
        <p:spPr>
          <a:xfrm>
            <a:off x="3290693" y="4079010"/>
            <a:ext cx="3869275" cy="2221306"/>
          </a:xfrm>
          <a:prstGeom prst="rect">
            <a:avLst/>
          </a:prstGeom>
          <a:solidFill>
            <a:schemeClr val="tx1"/>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5" name="CaixaDeTexto 24">
            <a:extLst>
              <a:ext uri="{FF2B5EF4-FFF2-40B4-BE49-F238E27FC236}">
                <a16:creationId xmlns:a16="http://schemas.microsoft.com/office/drawing/2014/main" id="{DDBFEF0C-40B0-3638-6501-E71E980CB8F6}"/>
              </a:ext>
            </a:extLst>
          </p:cNvPr>
          <p:cNvSpPr txBox="1"/>
          <p:nvPr/>
        </p:nvSpPr>
        <p:spPr>
          <a:xfrm>
            <a:off x="3067077" y="3606009"/>
            <a:ext cx="3103617" cy="369332"/>
          </a:xfrm>
          <a:prstGeom prst="rect">
            <a:avLst/>
          </a:prstGeom>
          <a:noFill/>
        </p:spPr>
        <p:txBody>
          <a:bodyPr wrap="square">
            <a:spAutoFit/>
          </a:bodyPr>
          <a:lstStyle/>
          <a:p>
            <a:r>
              <a:rPr lang="pt-BR" dirty="0">
                <a:solidFill>
                  <a:srgbClr val="FF0000"/>
                </a:solidFill>
              </a:rPr>
              <a:t>2. Abrangência do PAR</a:t>
            </a:r>
          </a:p>
        </p:txBody>
      </p:sp>
      <p:sp>
        <p:nvSpPr>
          <p:cNvPr id="27" name="CaixaDeTexto 26">
            <a:extLst>
              <a:ext uri="{FF2B5EF4-FFF2-40B4-BE49-F238E27FC236}">
                <a16:creationId xmlns:a16="http://schemas.microsoft.com/office/drawing/2014/main" id="{E3820D04-8901-EDC7-1157-9C9B8EF32658}"/>
              </a:ext>
            </a:extLst>
          </p:cNvPr>
          <p:cNvSpPr txBox="1"/>
          <p:nvPr/>
        </p:nvSpPr>
        <p:spPr>
          <a:xfrm>
            <a:off x="7747226" y="3432679"/>
            <a:ext cx="3993702" cy="646331"/>
          </a:xfrm>
          <a:prstGeom prst="rect">
            <a:avLst/>
          </a:prstGeom>
          <a:noFill/>
        </p:spPr>
        <p:txBody>
          <a:bodyPr wrap="square">
            <a:spAutoFit/>
          </a:bodyPr>
          <a:lstStyle/>
          <a:p>
            <a:r>
              <a:rPr lang="pt-BR" dirty="0">
                <a:solidFill>
                  <a:srgbClr val="FF0000"/>
                </a:solidFill>
              </a:rPr>
              <a:t>3. Diagnóstico geral da RAS na Atenção Ambulatorial Especializada</a:t>
            </a:r>
          </a:p>
        </p:txBody>
      </p:sp>
      <p:pic>
        <p:nvPicPr>
          <p:cNvPr id="29" name="Imagem 28">
            <a:extLst>
              <a:ext uri="{FF2B5EF4-FFF2-40B4-BE49-F238E27FC236}">
                <a16:creationId xmlns:a16="http://schemas.microsoft.com/office/drawing/2014/main" id="{17727DD8-CDF2-4371-9996-FE2D6AA4C743}"/>
              </a:ext>
            </a:extLst>
          </p:cNvPr>
          <p:cNvPicPr>
            <a:picLocks noChangeAspect="1"/>
          </p:cNvPicPr>
          <p:nvPr/>
        </p:nvPicPr>
        <p:blipFill>
          <a:blip r:embed="rId9">
            <a:extLst>
              <a:ext uri="{BEBA8EAE-BF5A-486C-A8C5-ECC9F3942E4B}">
                <a14:imgProps xmlns:a14="http://schemas.microsoft.com/office/drawing/2010/main">
                  <a14:imgLayer r:embed="rId10">
                    <a14:imgEffect>
                      <a14:saturation sat="0"/>
                    </a14:imgEffect>
                  </a14:imgLayer>
                </a14:imgProps>
              </a:ext>
            </a:extLst>
          </a:blip>
          <a:stretch>
            <a:fillRect/>
          </a:stretch>
        </p:blipFill>
        <p:spPr>
          <a:xfrm>
            <a:off x="7697778" y="4079010"/>
            <a:ext cx="4360244" cy="2351935"/>
          </a:xfrm>
          <a:prstGeom prst="rect">
            <a:avLst/>
          </a:prstGeom>
        </p:spPr>
      </p:pic>
    </p:spTree>
    <p:extLst>
      <p:ext uri="{BB962C8B-B14F-4D97-AF65-F5344CB8AC3E}">
        <p14:creationId xmlns:p14="http://schemas.microsoft.com/office/powerpoint/2010/main" val="1777987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left)">
                                      <p:cBhvr>
                                        <p:cTn id="12"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rid1">
            <a:extLst>
              <a:ext uri="{FF2B5EF4-FFF2-40B4-BE49-F238E27FC236}">
                <a16:creationId xmlns:a16="http://schemas.microsoft.com/office/drawing/2014/main" id="{D9F0BD45-6D01-A536-3948-BA2084543C25}"/>
              </a:ext>
            </a:extLst>
          </p:cNvPr>
          <p:cNvSpPr/>
          <p:nvPr/>
        </p:nvSpPr>
        <p:spPr>
          <a:xfrm>
            <a:off x="7697778" y="0"/>
            <a:ext cx="4494222" cy="3251991"/>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81000" tIns="0" rIns="381000" bIns="0" rtlCol="0" anchor="ctr"/>
          <a:lstStyle/>
          <a:p>
            <a:pPr algn="l">
              <a:lnSpc>
                <a:spcPct val="90000"/>
              </a:lnSpc>
              <a:spcAft>
                <a:spcPts val="600"/>
              </a:spcAft>
            </a:pPr>
            <a:endParaRPr lang="pt-BR" sz="1400" b="1" dirty="0">
              <a:solidFill>
                <a:srgbClr val="FF0000"/>
              </a:solidFill>
              <a:latin typeface="Arial" panose="020B0604020202020204" pitchFamily="34" charset="0"/>
            </a:endParaRPr>
          </a:p>
        </p:txBody>
      </p:sp>
      <p:sp>
        <p:nvSpPr>
          <p:cNvPr id="6" name="Título 1">
            <a:extLst>
              <a:ext uri="{FF2B5EF4-FFF2-40B4-BE49-F238E27FC236}">
                <a16:creationId xmlns:a16="http://schemas.microsoft.com/office/drawing/2014/main" id="{3DCAB5A1-1692-D671-FE3E-F15F0FAAA580}"/>
              </a:ext>
            </a:extLst>
          </p:cNvPr>
          <p:cNvSpPr>
            <a:spLocks noGrp="1"/>
          </p:cNvSpPr>
          <p:nvPr>
            <p:ph type="title"/>
          </p:nvPr>
        </p:nvSpPr>
        <p:spPr>
          <a:xfrm>
            <a:off x="381000" y="381000"/>
            <a:ext cx="2286000" cy="2215991"/>
          </a:xfrm>
        </p:spPr>
        <p:txBody>
          <a:bodyPr/>
          <a:lstStyle/>
          <a:p>
            <a:r>
              <a:rPr lang="pt-BR" dirty="0"/>
              <a:t>ELABORAÇÃO DO PAR - SISTEMA</a:t>
            </a:r>
            <a:br>
              <a:rPr lang="pt-BR" dirty="0"/>
            </a:br>
            <a:endParaRPr lang="pt-BR" dirty="0"/>
          </a:p>
        </p:txBody>
      </p:sp>
      <p:sp>
        <p:nvSpPr>
          <p:cNvPr id="8" name="CaixaDeTexto 7">
            <a:extLst>
              <a:ext uri="{FF2B5EF4-FFF2-40B4-BE49-F238E27FC236}">
                <a16:creationId xmlns:a16="http://schemas.microsoft.com/office/drawing/2014/main" id="{F07AD65C-1ED8-5A5F-4EEE-2D5177C3700E}"/>
              </a:ext>
            </a:extLst>
          </p:cNvPr>
          <p:cNvSpPr txBox="1"/>
          <p:nvPr/>
        </p:nvSpPr>
        <p:spPr>
          <a:xfrm>
            <a:off x="3126361" y="207875"/>
            <a:ext cx="4505364" cy="249299"/>
          </a:xfrm>
          <a:prstGeom prst="rect">
            <a:avLst/>
          </a:prstGeom>
          <a:noFill/>
        </p:spPr>
        <p:txBody>
          <a:bodyPr wrap="square" lIns="0" tIns="0" rIns="0" bIns="0" rtlCol="0">
            <a:spAutoFit/>
          </a:bodyPr>
          <a:lstStyle/>
          <a:p>
            <a:pPr algn="l">
              <a:lnSpc>
                <a:spcPct val="90000"/>
              </a:lnSpc>
            </a:pPr>
            <a:r>
              <a:rPr lang="pt-BR" dirty="0">
                <a:solidFill>
                  <a:srgbClr val="FF0000"/>
                </a:solidFill>
              </a:rPr>
              <a:t>4. Programação física e financeira por OCI</a:t>
            </a:r>
          </a:p>
        </p:txBody>
      </p:sp>
      <p:sp>
        <p:nvSpPr>
          <p:cNvPr id="22" name="CaixaDeTexto 21">
            <a:extLst>
              <a:ext uri="{FF2B5EF4-FFF2-40B4-BE49-F238E27FC236}">
                <a16:creationId xmlns:a16="http://schemas.microsoft.com/office/drawing/2014/main" id="{7B3C5C35-17A2-EB9B-35A6-744CE8A8ECE2}"/>
              </a:ext>
            </a:extLst>
          </p:cNvPr>
          <p:cNvSpPr txBox="1"/>
          <p:nvPr/>
        </p:nvSpPr>
        <p:spPr>
          <a:xfrm>
            <a:off x="7747226" y="152380"/>
            <a:ext cx="3054752" cy="369332"/>
          </a:xfrm>
          <a:prstGeom prst="rect">
            <a:avLst/>
          </a:prstGeom>
          <a:noFill/>
        </p:spPr>
        <p:txBody>
          <a:bodyPr wrap="square">
            <a:spAutoFit/>
          </a:bodyPr>
          <a:lstStyle/>
          <a:p>
            <a:r>
              <a:rPr lang="pt-BR" dirty="0">
                <a:solidFill>
                  <a:srgbClr val="FF0000"/>
                </a:solidFill>
              </a:rPr>
              <a:t>5. Resolução CIB ou CIR</a:t>
            </a:r>
          </a:p>
        </p:txBody>
      </p:sp>
      <p:sp>
        <p:nvSpPr>
          <p:cNvPr id="23" name="Grid1">
            <a:extLst>
              <a:ext uri="{FF2B5EF4-FFF2-40B4-BE49-F238E27FC236}">
                <a16:creationId xmlns:a16="http://schemas.microsoft.com/office/drawing/2014/main" id="{61C8931F-F947-6C69-E226-10616F3E0C16}"/>
              </a:ext>
            </a:extLst>
          </p:cNvPr>
          <p:cNvSpPr/>
          <p:nvPr/>
        </p:nvSpPr>
        <p:spPr>
          <a:xfrm>
            <a:off x="3089203" y="3251991"/>
            <a:ext cx="4505364" cy="3631519"/>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81000" tIns="0" rIns="381000" bIns="0" rtlCol="0" anchor="ctr"/>
          <a:lstStyle/>
          <a:p>
            <a:pPr algn="l">
              <a:lnSpc>
                <a:spcPct val="90000"/>
              </a:lnSpc>
              <a:spcAft>
                <a:spcPts val="600"/>
              </a:spcAft>
            </a:pPr>
            <a:endParaRPr lang="pt-BR" sz="1400" b="1" dirty="0">
              <a:solidFill>
                <a:srgbClr val="FF0000"/>
              </a:solidFill>
              <a:latin typeface="Arial" panose="020B0604020202020204" pitchFamily="34" charset="0"/>
            </a:endParaRPr>
          </a:p>
        </p:txBody>
      </p:sp>
      <p:sp>
        <p:nvSpPr>
          <p:cNvPr id="25" name="CaixaDeTexto 24">
            <a:extLst>
              <a:ext uri="{FF2B5EF4-FFF2-40B4-BE49-F238E27FC236}">
                <a16:creationId xmlns:a16="http://schemas.microsoft.com/office/drawing/2014/main" id="{DDBFEF0C-40B0-3638-6501-E71E980CB8F6}"/>
              </a:ext>
            </a:extLst>
          </p:cNvPr>
          <p:cNvSpPr txBox="1"/>
          <p:nvPr/>
        </p:nvSpPr>
        <p:spPr>
          <a:xfrm>
            <a:off x="3026534" y="3281039"/>
            <a:ext cx="4630701" cy="1200329"/>
          </a:xfrm>
          <a:prstGeom prst="rect">
            <a:avLst/>
          </a:prstGeom>
          <a:noFill/>
        </p:spPr>
        <p:txBody>
          <a:bodyPr wrap="square">
            <a:spAutoFit/>
          </a:bodyPr>
          <a:lstStyle/>
          <a:p>
            <a:r>
              <a:rPr lang="pt-BR" dirty="0">
                <a:solidFill>
                  <a:srgbClr val="FF0000"/>
                </a:solidFill>
              </a:rPr>
              <a:t>6. Identificação de serviços de referência em atenção especializada para a continuidade do cuidado após a realização da OCI</a:t>
            </a:r>
          </a:p>
        </p:txBody>
      </p:sp>
      <p:sp>
        <p:nvSpPr>
          <p:cNvPr id="27" name="CaixaDeTexto 26">
            <a:extLst>
              <a:ext uri="{FF2B5EF4-FFF2-40B4-BE49-F238E27FC236}">
                <a16:creationId xmlns:a16="http://schemas.microsoft.com/office/drawing/2014/main" id="{E3820D04-8901-EDC7-1157-9C9B8EF32658}"/>
              </a:ext>
            </a:extLst>
          </p:cNvPr>
          <p:cNvSpPr txBox="1"/>
          <p:nvPr/>
        </p:nvSpPr>
        <p:spPr>
          <a:xfrm>
            <a:off x="7747226" y="3280116"/>
            <a:ext cx="3993702" cy="646331"/>
          </a:xfrm>
          <a:prstGeom prst="rect">
            <a:avLst/>
          </a:prstGeom>
          <a:noFill/>
        </p:spPr>
        <p:txBody>
          <a:bodyPr wrap="square">
            <a:spAutoFit/>
          </a:bodyPr>
          <a:lstStyle/>
          <a:p>
            <a:r>
              <a:rPr lang="pt-BR" dirty="0">
                <a:solidFill>
                  <a:srgbClr val="FF0000"/>
                </a:solidFill>
              </a:rPr>
              <a:t>7. Compromissos Assumidos pelos Gestores e Prestadores no PMAE</a:t>
            </a:r>
          </a:p>
        </p:txBody>
      </p:sp>
      <p:pic>
        <p:nvPicPr>
          <p:cNvPr id="4" name="Imagem 3">
            <a:extLst>
              <a:ext uri="{FF2B5EF4-FFF2-40B4-BE49-F238E27FC236}">
                <a16:creationId xmlns:a16="http://schemas.microsoft.com/office/drawing/2014/main" id="{CC89D48D-6143-F059-1CED-DF10167E90C0}"/>
              </a:ext>
            </a:extLst>
          </p:cNvPr>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Lst>
          </a:blip>
          <a:stretch>
            <a:fillRect/>
          </a:stretch>
        </p:blipFill>
        <p:spPr>
          <a:xfrm>
            <a:off x="3275763" y="999165"/>
            <a:ext cx="4137595" cy="1995244"/>
          </a:xfrm>
          <a:prstGeom prst="rect">
            <a:avLst/>
          </a:prstGeom>
        </p:spPr>
      </p:pic>
      <p:pic>
        <p:nvPicPr>
          <p:cNvPr id="9" name="Imagem 8">
            <a:extLst>
              <a:ext uri="{FF2B5EF4-FFF2-40B4-BE49-F238E27FC236}">
                <a16:creationId xmlns:a16="http://schemas.microsoft.com/office/drawing/2014/main" id="{BF11961B-B4D7-F8B3-0780-01BBD29228F4}"/>
              </a:ext>
            </a:extLst>
          </p:cNvPr>
          <p:cNvPicPr>
            <a:picLocks noChangeAspect="1"/>
          </p:cNvPicPr>
          <p:nvPr/>
        </p:nvPicPr>
        <p:blipFill>
          <a:blip r:embed="rId5">
            <a:extLst>
              <a:ext uri="{BEBA8EAE-BF5A-486C-A8C5-ECC9F3942E4B}">
                <a14:imgProps xmlns:a14="http://schemas.microsoft.com/office/drawing/2010/main">
                  <a14:imgLayer r:embed="rId6">
                    <a14:imgEffect>
                      <a14:saturation sat="0"/>
                    </a14:imgEffect>
                  </a14:imgLayer>
                </a14:imgProps>
              </a:ext>
            </a:extLst>
          </a:blip>
          <a:stretch>
            <a:fillRect/>
          </a:stretch>
        </p:blipFill>
        <p:spPr>
          <a:xfrm>
            <a:off x="7833950" y="1075175"/>
            <a:ext cx="4266778" cy="1296236"/>
          </a:xfrm>
          <a:prstGeom prst="rect">
            <a:avLst/>
          </a:prstGeom>
        </p:spPr>
      </p:pic>
      <p:pic>
        <p:nvPicPr>
          <p:cNvPr id="11" name="Imagem 10">
            <a:extLst>
              <a:ext uri="{FF2B5EF4-FFF2-40B4-BE49-F238E27FC236}">
                <a16:creationId xmlns:a16="http://schemas.microsoft.com/office/drawing/2014/main" id="{70F3C370-94B4-2FC7-364C-FABA69EB42A9}"/>
              </a:ext>
            </a:extLst>
          </p:cNvPr>
          <p:cNvPicPr>
            <a:picLocks noChangeAspect="1"/>
          </p:cNvPicPr>
          <p:nvPr/>
        </p:nvPicPr>
        <p:blipFill>
          <a:blip r:embed="rId7">
            <a:extLst>
              <a:ext uri="{BEBA8EAE-BF5A-486C-A8C5-ECC9F3942E4B}">
                <a14:imgProps xmlns:a14="http://schemas.microsoft.com/office/drawing/2010/main">
                  <a14:imgLayer r:embed="rId8">
                    <a14:imgEffect>
                      <a14:saturation sat="0"/>
                    </a14:imgEffect>
                  </a14:imgLayer>
                </a14:imgProps>
              </a:ext>
            </a:extLst>
          </a:blip>
          <a:stretch>
            <a:fillRect/>
          </a:stretch>
        </p:blipFill>
        <p:spPr>
          <a:xfrm>
            <a:off x="3275762" y="4481368"/>
            <a:ext cx="4124197" cy="2293819"/>
          </a:xfrm>
          <a:prstGeom prst="rect">
            <a:avLst/>
          </a:prstGeom>
        </p:spPr>
      </p:pic>
      <p:sp>
        <p:nvSpPr>
          <p:cNvPr id="13" name="CaixaDeTexto 12">
            <a:extLst>
              <a:ext uri="{FF2B5EF4-FFF2-40B4-BE49-F238E27FC236}">
                <a16:creationId xmlns:a16="http://schemas.microsoft.com/office/drawing/2014/main" id="{E05689F0-8C43-F5A8-3A07-0DE5DBCB63D0}"/>
              </a:ext>
            </a:extLst>
          </p:cNvPr>
          <p:cNvSpPr txBox="1"/>
          <p:nvPr/>
        </p:nvSpPr>
        <p:spPr>
          <a:xfrm>
            <a:off x="7809894" y="3964182"/>
            <a:ext cx="4120672" cy="2462213"/>
          </a:xfrm>
          <a:prstGeom prst="rect">
            <a:avLst/>
          </a:prstGeom>
        </p:spPr>
        <p:style>
          <a:lnRef idx="1">
            <a:schemeClr val="dk1"/>
          </a:lnRef>
          <a:fillRef idx="2">
            <a:schemeClr val="dk1"/>
          </a:fillRef>
          <a:effectRef idx="1">
            <a:schemeClr val="dk1"/>
          </a:effectRef>
          <a:fontRef idx="minor">
            <a:schemeClr val="dk1"/>
          </a:fontRef>
        </p:style>
        <p:txBody>
          <a:bodyPr wrap="square">
            <a:spAutoFit/>
          </a:bodyPr>
          <a:lstStyle/>
          <a:p>
            <a:pPr algn="just"/>
            <a:r>
              <a:rPr lang="pt-BR" sz="1400" dirty="0"/>
              <a:t>Na etapa final, como forma de garantir as informações necessárias para conclusão do processo de elaboração do PAR, serão apresentados os compromissos do gestores e dos prestadores com relação ao PMAE, bem como os prazos e condições para o seu cumprimento. Por fim, será solicitada a declaração quanto a ciência e concordância integral aos compromissos e prazos assumidos, sendo uma exigência para envio do PAR à SAES/ MS.</a:t>
            </a:r>
          </a:p>
        </p:txBody>
      </p:sp>
    </p:spTree>
    <p:extLst>
      <p:ext uri="{BB962C8B-B14F-4D97-AF65-F5344CB8AC3E}">
        <p14:creationId xmlns:p14="http://schemas.microsoft.com/office/powerpoint/2010/main" val="4198262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left)">
                                      <p:cBhvr>
                                        <p:cTn id="12"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ítulo 1">
            <a:extLst>
              <a:ext uri="{FF2B5EF4-FFF2-40B4-BE49-F238E27FC236}">
                <a16:creationId xmlns:a16="http://schemas.microsoft.com/office/drawing/2014/main" id="{42A0563F-5B92-F214-9154-AEE19415D77E}"/>
              </a:ext>
            </a:extLst>
          </p:cNvPr>
          <p:cNvSpPr txBox="1">
            <a:spLocks/>
          </p:cNvSpPr>
          <p:nvPr/>
        </p:nvSpPr>
        <p:spPr bwMode="gray">
          <a:xfrm>
            <a:off x="80388" y="300614"/>
            <a:ext cx="2623458" cy="2215991"/>
          </a:xfrm>
          <a:prstGeom prst="rect">
            <a:avLst/>
          </a:prstGeom>
        </p:spPr>
        <p:txBody>
          <a:bodyPr vert="horz" wrap="square" lIns="0" tIns="0" rIns="0" bIns="0" rtlCol="0" anchor="t" anchorCtr="0">
            <a:noAutofit/>
          </a:bodyPr>
          <a:lstStyle>
            <a:lvl1pPr marL="0" algn="l" defTabSz="914400" rtl="0" eaLnBrk="1" latinLnBrk="0" hangingPunct="1">
              <a:lnSpc>
                <a:spcPct val="90000"/>
              </a:lnSpc>
              <a:spcBef>
                <a:spcPts val="0"/>
              </a:spcBef>
              <a:spcAft>
                <a:spcPts val="0"/>
              </a:spcAft>
              <a:buNone/>
              <a:defRPr sz="2000" b="1" kern="1200">
                <a:solidFill>
                  <a:srgbClr val="FF0000"/>
                </a:solidFill>
                <a:latin typeface="+mj-lt"/>
                <a:ea typeface="+mj-ea"/>
                <a:cs typeface="+mj-cs"/>
              </a:defRPr>
            </a:lvl1pPr>
          </a:lstStyle>
          <a:p>
            <a:r>
              <a:rPr lang="pt-BR" dirty="0"/>
              <a:t>Cadastro Nacional de Estabelecimentos de Saúde (CNES) </a:t>
            </a:r>
          </a:p>
        </p:txBody>
      </p:sp>
      <p:sp>
        <p:nvSpPr>
          <p:cNvPr id="19" name="Title 4">
            <a:extLst>
              <a:ext uri="{FF2B5EF4-FFF2-40B4-BE49-F238E27FC236}">
                <a16:creationId xmlns:a16="http://schemas.microsoft.com/office/drawing/2014/main" id="{9508217B-F23A-5E62-0AC0-9AB424EB2728}"/>
              </a:ext>
            </a:extLst>
          </p:cNvPr>
          <p:cNvSpPr txBox="1">
            <a:spLocks/>
          </p:cNvSpPr>
          <p:nvPr/>
        </p:nvSpPr>
        <p:spPr bwMode="gray">
          <a:xfrm>
            <a:off x="80388" y="2971015"/>
            <a:ext cx="2371410" cy="917697"/>
          </a:xfrm>
          <a:prstGeom prst="rect">
            <a:avLst/>
          </a:prstGeom>
        </p:spPr>
        <p:txBody>
          <a:bodyPr vert="horz" wrap="square" lIns="0" tIns="0" rIns="0" bIns="0" rtlCol="0" anchor="t" anchorCtr="0">
            <a:noAutofit/>
          </a:bodyPr>
          <a:lstStyle>
            <a:lvl1pPr marL="0" algn="l" defTabSz="914400" rtl="0" eaLnBrk="1" latinLnBrk="0" hangingPunct="1">
              <a:lnSpc>
                <a:spcPct val="90000"/>
              </a:lnSpc>
              <a:spcBef>
                <a:spcPts val="0"/>
              </a:spcBef>
              <a:spcAft>
                <a:spcPts val="0"/>
              </a:spcAft>
              <a:buNone/>
              <a:defRPr sz="2000" b="1" kern="1200">
                <a:solidFill>
                  <a:srgbClr val="FF0000"/>
                </a:solidFill>
                <a:latin typeface="+mj-lt"/>
                <a:ea typeface="+mj-ea"/>
                <a:cs typeface="+mj-cs"/>
              </a:defRPr>
            </a:lvl1pPr>
          </a:lstStyle>
          <a:p>
            <a:r>
              <a:rPr lang="pt-BR" u="sng" dirty="0"/>
              <a:t>REGISTRO DA PRODUÇÃO </a:t>
            </a:r>
            <a:endParaRPr lang="pt-BR" u="sng" dirty="0">
              <a:solidFill>
                <a:schemeClr val="tx1"/>
              </a:solidFill>
            </a:endParaRPr>
          </a:p>
        </p:txBody>
      </p:sp>
      <p:sp>
        <p:nvSpPr>
          <p:cNvPr id="15" name="object 8">
            <a:extLst>
              <a:ext uri="{FF2B5EF4-FFF2-40B4-BE49-F238E27FC236}">
                <a16:creationId xmlns:a16="http://schemas.microsoft.com/office/drawing/2014/main" id="{63EB82BB-C627-C4F7-93D2-0CF98AAFA316}"/>
              </a:ext>
            </a:extLst>
          </p:cNvPr>
          <p:cNvSpPr txBox="1"/>
          <p:nvPr/>
        </p:nvSpPr>
        <p:spPr>
          <a:xfrm>
            <a:off x="3277654" y="5336734"/>
            <a:ext cx="8699981" cy="923330"/>
          </a:xfrm>
          <a:prstGeom prst="rect">
            <a:avLst/>
          </a:prstGeom>
        </p:spPr>
        <p:txBody>
          <a:bodyPr vert="horz" wrap="square" lIns="0" tIns="0" rIns="0" bIns="0" rtlCol="0">
            <a:spAutoFit/>
          </a:bodyPr>
          <a:lstStyle>
            <a:defPPr>
              <a:defRPr lang="pt-BR"/>
            </a:defPPr>
            <a:lvl1pPr marL="180000" indent="-180000">
              <a:spcBef>
                <a:spcPts val="100"/>
              </a:spcBef>
              <a:buClr>
                <a:schemeClr val="tx1"/>
              </a:buClr>
              <a:buSzPct val="100000"/>
              <a:buFont typeface="Arial" panose="020B0604020202020204" pitchFamily="34" charset="0"/>
              <a:buChar char="•"/>
              <a:defRPr sz="1400" kern="0"/>
            </a:lvl1pPr>
          </a:lstStyle>
          <a:p>
            <a:pPr marL="0" indent="0">
              <a:buNone/>
            </a:pPr>
            <a:r>
              <a:rPr lang="pt-BR" sz="2000" dirty="0"/>
              <a:t>* Este Núcleo destina-se a monitorar o tempo e a qualidade adequados na realização das Ofertas de Cuidados Integrados (OCI), assegurando a transição do cuidado para a APS.</a:t>
            </a:r>
          </a:p>
        </p:txBody>
      </p:sp>
      <p:sp>
        <p:nvSpPr>
          <p:cNvPr id="21" name="object 8">
            <a:extLst>
              <a:ext uri="{FF2B5EF4-FFF2-40B4-BE49-F238E27FC236}">
                <a16:creationId xmlns:a16="http://schemas.microsoft.com/office/drawing/2014/main" id="{F85BA991-7E74-8432-415C-631108246C4F}"/>
              </a:ext>
            </a:extLst>
          </p:cNvPr>
          <p:cNvSpPr txBox="1"/>
          <p:nvPr/>
        </p:nvSpPr>
        <p:spPr>
          <a:xfrm>
            <a:off x="3170412" y="2796826"/>
            <a:ext cx="8699981" cy="856645"/>
          </a:xfrm>
          <a:prstGeom prst="rect">
            <a:avLst/>
          </a:prstGeom>
        </p:spPr>
        <p:txBody>
          <a:bodyPr vert="horz" wrap="square" lIns="0" tIns="0" rIns="0" bIns="0" rtlCol="0">
            <a:spAutoFit/>
          </a:bodyPr>
          <a:lstStyle/>
          <a:p>
            <a:pPr marL="180000" indent="-180000">
              <a:spcBef>
                <a:spcPts val="100"/>
              </a:spcBef>
              <a:buClr>
                <a:schemeClr val="tx1"/>
              </a:buClr>
              <a:buSzPct val="100000"/>
              <a:buFont typeface="Arial" panose="020B0604020202020204" pitchFamily="34" charset="0"/>
              <a:buChar char="•"/>
            </a:pPr>
            <a:r>
              <a:rPr lang="pt-BR" dirty="0"/>
              <a:t>Serviço :</a:t>
            </a:r>
          </a:p>
          <a:p>
            <a:pPr>
              <a:spcBef>
                <a:spcPts val="100"/>
              </a:spcBef>
              <a:buClr>
                <a:schemeClr val="tx1"/>
              </a:buClr>
              <a:buSzPct val="100000"/>
            </a:pPr>
            <a:r>
              <a:rPr lang="pt-BR" b="1" dirty="0"/>
              <a:t>170 - Comissões e Comitês da Tabela de Serviços Especializados;</a:t>
            </a:r>
          </a:p>
          <a:p>
            <a:pPr>
              <a:spcBef>
                <a:spcPts val="100"/>
              </a:spcBef>
              <a:buClr>
                <a:schemeClr val="tx1"/>
              </a:buClr>
              <a:buSzPct val="100000"/>
            </a:pPr>
            <a:r>
              <a:rPr lang="pt-BR" b="1" dirty="0"/>
              <a:t>002 - Núcleo de Gestão do Cuidado (NGC)*</a:t>
            </a:r>
            <a:endParaRPr lang="pt-BR" b="1" kern="0" dirty="0"/>
          </a:p>
        </p:txBody>
      </p:sp>
      <p:sp>
        <p:nvSpPr>
          <p:cNvPr id="22" name="object 4">
            <a:extLst>
              <a:ext uri="{FF2B5EF4-FFF2-40B4-BE49-F238E27FC236}">
                <a16:creationId xmlns:a16="http://schemas.microsoft.com/office/drawing/2014/main" id="{E74CF976-381C-03C3-2453-BE14265120A3}"/>
              </a:ext>
            </a:extLst>
          </p:cNvPr>
          <p:cNvSpPr txBox="1"/>
          <p:nvPr/>
        </p:nvSpPr>
        <p:spPr>
          <a:xfrm>
            <a:off x="3170412" y="2577554"/>
            <a:ext cx="6023829" cy="249299"/>
          </a:xfrm>
          <a:prstGeom prst="rect">
            <a:avLst/>
          </a:prstGeom>
        </p:spPr>
        <p:txBody>
          <a:bodyPr vert="horz" wrap="square" lIns="0" tIns="0" rIns="0" bIns="0" rtlCol="0">
            <a:spAutoFit/>
          </a:bodyPr>
          <a:lstStyle/>
          <a:p>
            <a:pPr marL="12700">
              <a:lnSpc>
                <a:spcPct val="90000"/>
              </a:lnSpc>
              <a:spcBef>
                <a:spcPts val="100"/>
              </a:spcBef>
            </a:pPr>
            <a:r>
              <a:rPr lang="pt-BR" b="1" dirty="0">
                <a:solidFill>
                  <a:srgbClr val="001F3F"/>
                </a:solidFill>
                <a:latin typeface="+mj-lt"/>
              </a:rPr>
              <a:t>Tabela de Serviços Especializados do CNES</a:t>
            </a:r>
            <a:endParaRPr lang="pt-BR" b="1" dirty="0">
              <a:solidFill>
                <a:srgbClr val="001F3F"/>
              </a:solidFill>
              <a:latin typeface="+mj-lt"/>
              <a:cs typeface="Calibri"/>
            </a:endParaRPr>
          </a:p>
        </p:txBody>
      </p:sp>
      <p:sp>
        <p:nvSpPr>
          <p:cNvPr id="24" name="object 8">
            <a:extLst>
              <a:ext uri="{FF2B5EF4-FFF2-40B4-BE49-F238E27FC236}">
                <a16:creationId xmlns:a16="http://schemas.microsoft.com/office/drawing/2014/main" id="{D2CAA10E-8912-D977-1247-E99BAC4A8DC2}"/>
              </a:ext>
            </a:extLst>
          </p:cNvPr>
          <p:cNvSpPr txBox="1"/>
          <p:nvPr/>
        </p:nvSpPr>
        <p:spPr>
          <a:xfrm>
            <a:off x="3277654" y="577400"/>
            <a:ext cx="7725290" cy="276999"/>
          </a:xfrm>
          <a:prstGeom prst="rect">
            <a:avLst/>
          </a:prstGeom>
        </p:spPr>
        <p:txBody>
          <a:bodyPr vert="horz" wrap="square" lIns="0" tIns="0" rIns="0" bIns="0" rtlCol="0">
            <a:spAutoFit/>
          </a:bodyPr>
          <a:lstStyle/>
          <a:p>
            <a:pPr marL="285750" indent="-285750">
              <a:lnSpc>
                <a:spcPct val="90000"/>
              </a:lnSpc>
              <a:spcBef>
                <a:spcPts val="100"/>
              </a:spcBef>
              <a:buClr>
                <a:schemeClr val="tx1"/>
              </a:buClr>
              <a:buSzPct val="100000"/>
              <a:buFont typeface="Arial" panose="020B0604020202020204" pitchFamily="34" charset="0"/>
              <a:buChar char="•"/>
            </a:pPr>
            <a:r>
              <a:rPr lang="pt-BR" sz="2000" dirty="0">
                <a:solidFill>
                  <a:srgbClr val="FF0000"/>
                </a:solidFill>
              </a:rPr>
              <a:t>Código </a:t>
            </a:r>
            <a:r>
              <a:rPr lang="pt-BR" sz="2000" b="1" dirty="0">
                <a:solidFill>
                  <a:srgbClr val="FF0000"/>
                </a:solidFill>
              </a:rPr>
              <a:t>"38.01 - Programa Mais Acesso a Especialistas". </a:t>
            </a:r>
            <a:endParaRPr lang="pt-BR" sz="2000" b="1" dirty="0">
              <a:solidFill>
                <a:srgbClr val="FF0000"/>
              </a:solidFill>
              <a:cs typeface="Calibri"/>
            </a:endParaRPr>
          </a:p>
        </p:txBody>
      </p:sp>
      <p:sp>
        <p:nvSpPr>
          <p:cNvPr id="25" name="object 4">
            <a:extLst>
              <a:ext uri="{FF2B5EF4-FFF2-40B4-BE49-F238E27FC236}">
                <a16:creationId xmlns:a16="http://schemas.microsoft.com/office/drawing/2014/main" id="{B8E3A46D-AC5D-4D57-81D7-DB27FDCCDED8}"/>
              </a:ext>
            </a:extLst>
          </p:cNvPr>
          <p:cNvSpPr txBox="1"/>
          <p:nvPr/>
        </p:nvSpPr>
        <p:spPr>
          <a:xfrm>
            <a:off x="3277654" y="175964"/>
            <a:ext cx="4492536" cy="249299"/>
          </a:xfrm>
          <a:prstGeom prst="rect">
            <a:avLst/>
          </a:prstGeom>
        </p:spPr>
        <p:txBody>
          <a:bodyPr vert="horz" wrap="square" lIns="0" tIns="0" rIns="0" bIns="0" rtlCol="0">
            <a:spAutoFit/>
          </a:bodyPr>
          <a:lstStyle/>
          <a:p>
            <a:pPr marL="12700">
              <a:lnSpc>
                <a:spcPct val="90000"/>
              </a:lnSpc>
              <a:spcBef>
                <a:spcPts val="100"/>
              </a:spcBef>
            </a:pPr>
            <a:r>
              <a:rPr lang="pt-BR" b="1" dirty="0">
                <a:solidFill>
                  <a:srgbClr val="001F3F"/>
                </a:solidFill>
                <a:latin typeface="+mj-lt"/>
              </a:rPr>
              <a:t>Habilitação de Inserção Descentralizada </a:t>
            </a:r>
            <a:endParaRPr lang="pt-BR" b="1" dirty="0">
              <a:solidFill>
                <a:srgbClr val="001F3F"/>
              </a:solidFill>
              <a:latin typeface="+mj-lt"/>
              <a:cs typeface="Calibri"/>
            </a:endParaRPr>
          </a:p>
        </p:txBody>
      </p:sp>
      <p:pic>
        <p:nvPicPr>
          <p:cNvPr id="3" name="Imagem 2">
            <a:extLst>
              <a:ext uri="{FF2B5EF4-FFF2-40B4-BE49-F238E27FC236}">
                <a16:creationId xmlns:a16="http://schemas.microsoft.com/office/drawing/2014/main" id="{61FB51C5-C35D-CC07-1B3D-C184DD051877}"/>
              </a:ext>
            </a:extLst>
          </p:cNvPr>
          <p:cNvPicPr>
            <a:picLocks noChangeAspect="1"/>
          </p:cNvPicPr>
          <p:nvPr/>
        </p:nvPicPr>
        <p:blipFill>
          <a:blip r:embed="rId3"/>
          <a:stretch>
            <a:fillRect/>
          </a:stretch>
        </p:blipFill>
        <p:spPr>
          <a:xfrm>
            <a:off x="7887956" y="3429001"/>
            <a:ext cx="4223656" cy="1033116"/>
          </a:xfrm>
          <a:prstGeom prst="rect">
            <a:avLst/>
          </a:prstGeom>
        </p:spPr>
      </p:pic>
      <p:sp>
        <p:nvSpPr>
          <p:cNvPr id="5" name="CaixaDeTexto 4">
            <a:extLst>
              <a:ext uri="{FF2B5EF4-FFF2-40B4-BE49-F238E27FC236}">
                <a16:creationId xmlns:a16="http://schemas.microsoft.com/office/drawing/2014/main" id="{DCEFD400-4D6D-04ED-77D2-6B50C5024E08}"/>
              </a:ext>
            </a:extLst>
          </p:cNvPr>
          <p:cNvSpPr txBox="1"/>
          <p:nvPr/>
        </p:nvSpPr>
        <p:spPr>
          <a:xfrm>
            <a:off x="3318090" y="945845"/>
            <a:ext cx="8796336" cy="1246495"/>
          </a:xfrm>
          <a:prstGeom prst="rect">
            <a:avLst/>
          </a:prstGeom>
          <a:noFill/>
        </p:spPr>
        <p:txBody>
          <a:bodyPr wrap="square">
            <a:spAutoFit/>
          </a:bodyPr>
          <a:lstStyle/>
          <a:p>
            <a:r>
              <a:rPr lang="pt-BR" sz="1500" dirty="0"/>
              <a:t>Habilitação tem como objetivo identificar os estabelecimentos de saúde que compõem os PAR, para controle e monitoramento da realização de procedimentos específicos do Programa. </a:t>
            </a:r>
          </a:p>
          <a:p>
            <a:endParaRPr lang="pt-BR" sz="1500" dirty="0"/>
          </a:p>
          <a:p>
            <a:r>
              <a:rPr lang="pt-BR" sz="1500" dirty="0"/>
              <a:t>A marcação deverá ser inserida no registro do CNES dos estabelecimentos de saúde contemplados nos PAR, pelo gestor local, para execução dos procedimentos relacionados ao PMAE.</a:t>
            </a:r>
          </a:p>
        </p:txBody>
      </p:sp>
    </p:spTree>
    <p:extLst>
      <p:ext uri="{BB962C8B-B14F-4D97-AF65-F5344CB8AC3E}">
        <p14:creationId xmlns:p14="http://schemas.microsoft.com/office/powerpoint/2010/main" val="1469165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up)">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up)">
                                      <p:cBhvr>
                                        <p:cTn id="1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1" grpId="0"/>
      <p:bldP spid="2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aixaDeTexto 8">
            <a:extLst>
              <a:ext uri="{FF2B5EF4-FFF2-40B4-BE49-F238E27FC236}">
                <a16:creationId xmlns:a16="http://schemas.microsoft.com/office/drawing/2014/main" id="{C21953B8-96A3-76B6-BC31-E2E032168F13}"/>
              </a:ext>
            </a:extLst>
          </p:cNvPr>
          <p:cNvSpPr txBox="1"/>
          <p:nvPr/>
        </p:nvSpPr>
        <p:spPr>
          <a:xfrm>
            <a:off x="3338564" y="381001"/>
            <a:ext cx="7865347" cy="2862322"/>
          </a:xfrm>
          <a:prstGeom prst="rect">
            <a:avLst/>
          </a:prstGeom>
          <a:noFill/>
        </p:spPr>
        <p:txBody>
          <a:bodyPr wrap="square">
            <a:spAutoFit/>
          </a:bodyPr>
          <a:lstStyle/>
          <a:p>
            <a:pPr marL="285750" indent="-285750">
              <a:buFont typeface="Wingdings" panose="05000000000000000000" pitchFamily="2" charset="2"/>
              <a:buChar char="Ø"/>
            </a:pPr>
            <a:r>
              <a:rPr lang="pt-BR" dirty="0"/>
              <a:t>O Programa visa ampliar e tornar mais rápido o acesso dos pacientes a consultas ambulatoriais e exames especializados. </a:t>
            </a:r>
          </a:p>
          <a:p>
            <a:endParaRPr lang="pt-BR" dirty="0"/>
          </a:p>
          <a:p>
            <a:pPr marL="285750" indent="-285750">
              <a:buFont typeface="Wingdings" panose="05000000000000000000" pitchFamily="2" charset="2"/>
              <a:buChar char="Ø"/>
            </a:pPr>
            <a:r>
              <a:rPr lang="pt-BR" b="1" dirty="0">
                <a:solidFill>
                  <a:srgbClr val="FF0000"/>
                </a:solidFill>
              </a:rPr>
              <a:t>O paciente será encaminhado a um serviço de saúde que realiza as consultas e exames diagnósticos necessários num período de até 30 ou 60 dias, conforme a situação.</a:t>
            </a:r>
          </a:p>
          <a:p>
            <a:pPr marL="285750" indent="-285750">
              <a:buFont typeface="Wingdings" panose="05000000000000000000" pitchFamily="2" charset="2"/>
              <a:buChar char="Ø"/>
            </a:pPr>
            <a:endParaRPr lang="pt-BR" dirty="0"/>
          </a:p>
          <a:p>
            <a:pPr marL="285750" indent="-285750">
              <a:buFont typeface="Wingdings" panose="05000000000000000000" pitchFamily="2" charset="2"/>
              <a:buChar char="Ø"/>
            </a:pPr>
            <a:r>
              <a:rPr lang="pt-BR" dirty="0"/>
              <a:t>O </a:t>
            </a:r>
            <a:r>
              <a:rPr lang="pt-BR" b="1" dirty="0">
                <a:solidFill>
                  <a:srgbClr val="FF0000"/>
                </a:solidFill>
              </a:rPr>
              <a:t>paciente terá uma fila única</a:t>
            </a:r>
            <a:r>
              <a:rPr lang="pt-BR" dirty="0"/>
              <a:t>, um agendamento único e um retorno garantido para a Unidade de Saúde da Família para acompanhamento do caso.</a:t>
            </a:r>
          </a:p>
        </p:txBody>
      </p:sp>
      <p:pic>
        <p:nvPicPr>
          <p:cNvPr id="11" name="Imagem 10">
            <a:extLst>
              <a:ext uri="{FF2B5EF4-FFF2-40B4-BE49-F238E27FC236}">
                <a16:creationId xmlns:a16="http://schemas.microsoft.com/office/drawing/2014/main" id="{CB72C2C8-9D1A-A33C-E136-8BF1A12F25BD}"/>
              </a:ext>
            </a:extLst>
          </p:cNvPr>
          <p:cNvPicPr>
            <a:picLocks noChangeAspect="1"/>
          </p:cNvPicPr>
          <p:nvPr/>
        </p:nvPicPr>
        <p:blipFill>
          <a:blip r:embed="rId2"/>
          <a:stretch>
            <a:fillRect/>
          </a:stretch>
        </p:blipFill>
        <p:spPr>
          <a:xfrm>
            <a:off x="3338564" y="3326004"/>
            <a:ext cx="8196944" cy="3276941"/>
          </a:xfrm>
          <a:prstGeom prst="rect">
            <a:avLst/>
          </a:prstGeom>
        </p:spPr>
      </p:pic>
      <p:sp>
        <p:nvSpPr>
          <p:cNvPr id="16" name="Título 1">
            <a:extLst>
              <a:ext uri="{FF2B5EF4-FFF2-40B4-BE49-F238E27FC236}">
                <a16:creationId xmlns:a16="http://schemas.microsoft.com/office/drawing/2014/main" id="{1D5729B1-1C7D-92BF-F669-2EB336BBA066}"/>
              </a:ext>
            </a:extLst>
          </p:cNvPr>
          <p:cNvSpPr>
            <a:spLocks noGrp="1"/>
          </p:cNvSpPr>
          <p:nvPr>
            <p:ph type="title"/>
          </p:nvPr>
        </p:nvSpPr>
        <p:spPr>
          <a:xfrm>
            <a:off x="89597" y="370951"/>
            <a:ext cx="2533024" cy="1276979"/>
          </a:xfrm>
        </p:spPr>
        <p:style>
          <a:lnRef idx="0">
            <a:schemeClr val="accent3"/>
          </a:lnRef>
          <a:fillRef idx="3">
            <a:schemeClr val="accent3"/>
          </a:fillRef>
          <a:effectRef idx="3">
            <a:schemeClr val="accent3"/>
          </a:effectRef>
          <a:fontRef idx="minor">
            <a:schemeClr val="lt1"/>
          </a:fontRef>
        </p:style>
        <p:txBody>
          <a:bodyPr/>
          <a:lstStyle/>
          <a:p>
            <a:r>
              <a:rPr lang="pt-BR" dirty="0"/>
              <a:t>PROGRAMA MAIS ACESSO A ESPECIALISTAS</a:t>
            </a:r>
            <a:br>
              <a:rPr lang="pt-BR" dirty="0"/>
            </a:br>
            <a:br>
              <a:rPr lang="pt-BR" dirty="0"/>
            </a:br>
            <a:br>
              <a:rPr lang="pt-BR" dirty="0"/>
            </a:br>
            <a:br>
              <a:rPr lang="pt-BR" dirty="0"/>
            </a:br>
            <a:endParaRPr lang="pt-BR" dirty="0"/>
          </a:p>
        </p:txBody>
      </p:sp>
    </p:spTree>
    <p:extLst>
      <p:ext uri="{BB962C8B-B14F-4D97-AF65-F5344CB8AC3E}">
        <p14:creationId xmlns:p14="http://schemas.microsoft.com/office/powerpoint/2010/main" val="26229980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005D802-274A-2500-31C4-009A33468C91}"/>
              </a:ext>
            </a:extLst>
          </p:cNvPr>
          <p:cNvSpPr>
            <a:spLocks noGrp="1"/>
          </p:cNvSpPr>
          <p:nvPr>
            <p:ph type="title"/>
          </p:nvPr>
        </p:nvSpPr>
        <p:spPr>
          <a:xfrm>
            <a:off x="89597" y="370951"/>
            <a:ext cx="2533024" cy="1276979"/>
          </a:xfrm>
        </p:spPr>
        <p:style>
          <a:lnRef idx="0">
            <a:schemeClr val="accent3"/>
          </a:lnRef>
          <a:fillRef idx="3">
            <a:schemeClr val="accent3"/>
          </a:fillRef>
          <a:effectRef idx="3">
            <a:schemeClr val="accent3"/>
          </a:effectRef>
          <a:fontRef idx="minor">
            <a:schemeClr val="lt1"/>
          </a:fontRef>
        </p:style>
        <p:txBody>
          <a:bodyPr/>
          <a:lstStyle/>
          <a:p>
            <a:r>
              <a:rPr lang="pt-BR" dirty="0"/>
              <a:t>PROGRAMA MAIS ACESSO A ESPECIALISTAS</a:t>
            </a:r>
            <a:br>
              <a:rPr lang="pt-BR" dirty="0"/>
            </a:br>
            <a:br>
              <a:rPr lang="pt-BR" dirty="0"/>
            </a:br>
            <a:br>
              <a:rPr lang="pt-BR" dirty="0"/>
            </a:br>
            <a:br>
              <a:rPr lang="pt-BR" dirty="0"/>
            </a:br>
            <a:endParaRPr lang="pt-BR" dirty="0"/>
          </a:p>
        </p:txBody>
      </p:sp>
      <p:sp>
        <p:nvSpPr>
          <p:cNvPr id="3" name="CaixaDeTexto 2">
            <a:extLst>
              <a:ext uri="{FF2B5EF4-FFF2-40B4-BE49-F238E27FC236}">
                <a16:creationId xmlns:a16="http://schemas.microsoft.com/office/drawing/2014/main" id="{664B9A9E-AF83-D45E-62E4-EE08BD03C7F4}"/>
              </a:ext>
            </a:extLst>
          </p:cNvPr>
          <p:cNvSpPr txBox="1"/>
          <p:nvPr/>
        </p:nvSpPr>
        <p:spPr>
          <a:xfrm>
            <a:off x="3295860" y="863321"/>
            <a:ext cx="8490857" cy="5201424"/>
          </a:xfrm>
          <a:prstGeom prst="rect">
            <a:avLst/>
          </a:prstGeom>
          <a:noFill/>
        </p:spPr>
        <p:txBody>
          <a:bodyPr wrap="square" lIns="0" tIns="0" rIns="0" bIns="0" rtlCol="0">
            <a:spAutoFit/>
          </a:bodyPr>
          <a:lstStyle/>
          <a:p>
            <a:pPr algn="just"/>
            <a:r>
              <a:rPr lang="pt-BR" sz="2000" dirty="0"/>
              <a:t>As informações sobre filas de espera deverão ser encaminhadas pelo gestor proponente em dois momentos distintos: </a:t>
            </a:r>
          </a:p>
          <a:p>
            <a:pPr algn="just"/>
            <a:endParaRPr lang="pt-BR" sz="2000" dirty="0"/>
          </a:p>
          <a:p>
            <a:pPr marL="400050" indent="-400050" algn="just">
              <a:buFont typeface="+mj-lt"/>
              <a:buAutoNum type="romanUcPeriod"/>
            </a:pPr>
            <a:r>
              <a:rPr lang="pt-BR" sz="2000" dirty="0"/>
              <a:t>No ato de envio do Planos de Ação, como parte do documento, quando deverão ser encaminhadas as informações sobre cada fila existente correspondente a cada um dos procedimentos que compõe a OCI no formato descrito no roteiro de elaboração do PAR, sem necessidade de identificação dos indivíduos; </a:t>
            </a:r>
          </a:p>
          <a:p>
            <a:pPr marL="400050" indent="-400050" algn="just">
              <a:buFont typeface="+mj-lt"/>
              <a:buAutoNum type="romanUcPeriod"/>
            </a:pPr>
            <a:endParaRPr lang="pt-BR" sz="2000" dirty="0"/>
          </a:p>
          <a:p>
            <a:pPr marL="400050" indent="-400050" algn="just">
              <a:buFont typeface="+mj-lt"/>
              <a:buAutoNum type="romanUcPeriod"/>
            </a:pPr>
            <a:r>
              <a:rPr lang="pt-BR" sz="2000" dirty="0"/>
              <a:t>Após publicação do ato de aprovação do PAR, deverão ser encaminhadas as informações referentes às listas de espera individualizadas, por CPF e/ou CNS, por OCI e por município de origem do usuário; </a:t>
            </a:r>
          </a:p>
          <a:p>
            <a:pPr marL="400050" indent="-400050" algn="just">
              <a:buFont typeface="+mj-lt"/>
              <a:buAutoNum type="romanUcPeriod"/>
            </a:pPr>
            <a:endParaRPr lang="pt-BR" sz="2000" dirty="0"/>
          </a:p>
          <a:p>
            <a:pPr algn="just"/>
            <a:r>
              <a:rPr lang="pt-BR" sz="2000" b="1" dirty="0">
                <a:solidFill>
                  <a:srgbClr val="FF0000"/>
                </a:solidFill>
              </a:rPr>
              <a:t>As informações de que trata os incisos I e II são condições para a realização do pagamento das OCI pelo Ministério da Saúde. </a:t>
            </a:r>
          </a:p>
          <a:p>
            <a:pPr algn="just"/>
            <a:endParaRPr lang="pt-BR" dirty="0"/>
          </a:p>
        </p:txBody>
      </p:sp>
      <p:sp>
        <p:nvSpPr>
          <p:cNvPr id="7" name="CaixaDeTexto 6">
            <a:extLst>
              <a:ext uri="{FF2B5EF4-FFF2-40B4-BE49-F238E27FC236}">
                <a16:creationId xmlns:a16="http://schemas.microsoft.com/office/drawing/2014/main" id="{70B12DCE-2E5A-8899-9074-9AE993BD9380}"/>
              </a:ext>
            </a:extLst>
          </p:cNvPr>
          <p:cNvSpPr txBox="1"/>
          <p:nvPr/>
        </p:nvSpPr>
        <p:spPr>
          <a:xfrm>
            <a:off x="-33494" y="1802061"/>
            <a:ext cx="2656114" cy="1200329"/>
          </a:xfrm>
          <a:prstGeom prst="rect">
            <a:avLst/>
          </a:prstGeom>
          <a:noFill/>
        </p:spPr>
        <p:txBody>
          <a:bodyPr wrap="square">
            <a:spAutoFit/>
          </a:bodyPr>
          <a:lstStyle/>
          <a:p>
            <a:br>
              <a:rPr lang="pt-BR" b="1" dirty="0">
                <a:solidFill>
                  <a:srgbClr val="FF0000"/>
                </a:solidFill>
              </a:rPr>
            </a:br>
            <a:r>
              <a:rPr lang="pt-BR" b="1" dirty="0">
                <a:solidFill>
                  <a:srgbClr val="FF0000"/>
                </a:solidFill>
              </a:rPr>
              <a:t>Regulação e informações sobre filas de espera</a:t>
            </a:r>
          </a:p>
        </p:txBody>
      </p:sp>
    </p:spTree>
    <p:extLst>
      <p:ext uri="{BB962C8B-B14F-4D97-AF65-F5344CB8AC3E}">
        <p14:creationId xmlns:p14="http://schemas.microsoft.com/office/powerpoint/2010/main" val="3125432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ixaDeTexto 3">
            <a:extLst>
              <a:ext uri="{FF2B5EF4-FFF2-40B4-BE49-F238E27FC236}">
                <a16:creationId xmlns:a16="http://schemas.microsoft.com/office/drawing/2014/main" id="{16275DA6-4A72-03C6-138A-5B8D66C42F60}"/>
              </a:ext>
            </a:extLst>
          </p:cNvPr>
          <p:cNvSpPr txBox="1"/>
          <p:nvPr/>
        </p:nvSpPr>
        <p:spPr>
          <a:xfrm>
            <a:off x="3047162" y="615357"/>
            <a:ext cx="8890279" cy="5940088"/>
          </a:xfrm>
          <a:prstGeom prst="rect">
            <a:avLst/>
          </a:prstGeom>
          <a:noFill/>
        </p:spPr>
        <p:txBody>
          <a:bodyPr wrap="square">
            <a:spAutoFit/>
          </a:bodyPr>
          <a:lstStyle/>
          <a:p>
            <a:pPr algn="just"/>
            <a:r>
              <a:rPr lang="pt-BR" sz="2000" dirty="0"/>
              <a:t>Para os gestores que utilizam o SISREG como software de regulação, a adesão ao PMAE pressupõe a autorização de captação dos dados das filas automaticamente da Rede Nacional de Dados em Saúde (RNDS) para a base de dados do PMAE;</a:t>
            </a:r>
          </a:p>
          <a:p>
            <a:pPr algn="just"/>
            <a:endParaRPr lang="pt-BR" sz="2000" dirty="0"/>
          </a:p>
          <a:p>
            <a:pPr algn="just"/>
            <a:r>
              <a:rPr lang="pt-BR" sz="2000" dirty="0"/>
              <a:t>Para os gestores que possuem outros softwares de regulação, o envio dos dados de filas de espera deverá ser feito conforme especificações a serem fornecidas por meio de Nota Técnica a ser publicada no portal do MS. </a:t>
            </a:r>
          </a:p>
          <a:p>
            <a:pPr algn="just"/>
            <a:endParaRPr lang="pt-BR" sz="2000" dirty="0"/>
          </a:p>
          <a:p>
            <a:pPr algn="just"/>
            <a:r>
              <a:rPr lang="pt-BR" sz="2000" dirty="0"/>
              <a:t>Para os gestores que não utilizam softwares para regulação, ou que os utilizam parcialmente, será disponibilizado pelo Departamento de Informática do SUS (DATASUS) uma aplicação para registro das informações de filas de espera e posterior envio à base nacional do PMAE, denominado </a:t>
            </a:r>
            <a:r>
              <a:rPr lang="pt-BR" sz="2000" b="1" dirty="0">
                <a:solidFill>
                  <a:srgbClr val="FF0000"/>
                </a:solidFill>
              </a:rPr>
              <a:t>"e-SUS Captação de Filas". </a:t>
            </a:r>
          </a:p>
          <a:p>
            <a:pPr algn="just"/>
            <a:endParaRPr lang="pt-BR" sz="2000" dirty="0"/>
          </a:p>
          <a:p>
            <a:pPr algn="just"/>
            <a:r>
              <a:rPr lang="pt-BR" sz="2000" dirty="0"/>
              <a:t>As informações a respeito das filas deverão ser alimentadas regularmente e consolidadas </a:t>
            </a:r>
            <a:r>
              <a:rPr lang="pt-BR" sz="2000" b="1" dirty="0">
                <a:solidFill>
                  <a:srgbClr val="FF0000"/>
                </a:solidFill>
              </a:rPr>
              <a:t>até o quinto dia útil de cada mês</a:t>
            </a:r>
            <a:r>
              <a:rPr lang="pt-BR" sz="2000" dirty="0"/>
              <a:t>, incluindo aquelas que dizem respeito ao último status de movimentações ocorridas durante todo o mês anterior, para cada usuário na fila. </a:t>
            </a:r>
            <a:endParaRPr lang="pt-BR" sz="2000" b="1" i="0" dirty="0">
              <a:solidFill>
                <a:srgbClr val="162937"/>
              </a:solidFill>
              <a:effectLst/>
              <a:latin typeface="+mj-lt"/>
            </a:endParaRPr>
          </a:p>
        </p:txBody>
      </p:sp>
      <p:sp>
        <p:nvSpPr>
          <p:cNvPr id="8" name="Título 1">
            <a:extLst>
              <a:ext uri="{FF2B5EF4-FFF2-40B4-BE49-F238E27FC236}">
                <a16:creationId xmlns:a16="http://schemas.microsoft.com/office/drawing/2014/main" id="{D8881EC4-7C70-70C3-9985-B1F0A1BB0E91}"/>
              </a:ext>
            </a:extLst>
          </p:cNvPr>
          <p:cNvSpPr>
            <a:spLocks noGrp="1"/>
          </p:cNvSpPr>
          <p:nvPr>
            <p:ph type="title"/>
          </p:nvPr>
        </p:nvSpPr>
        <p:spPr>
          <a:xfrm>
            <a:off x="0" y="2477326"/>
            <a:ext cx="2286000" cy="1200371"/>
          </a:xfrm>
        </p:spPr>
        <p:txBody>
          <a:bodyPr/>
          <a:lstStyle/>
          <a:p>
            <a:r>
              <a:rPr lang="pt-BR" dirty="0"/>
              <a:t>Regulação e informações sobre filas de espera</a:t>
            </a:r>
          </a:p>
        </p:txBody>
      </p:sp>
      <p:sp>
        <p:nvSpPr>
          <p:cNvPr id="9" name="Título 1">
            <a:extLst>
              <a:ext uri="{FF2B5EF4-FFF2-40B4-BE49-F238E27FC236}">
                <a16:creationId xmlns:a16="http://schemas.microsoft.com/office/drawing/2014/main" id="{E0CFD622-9908-9F5D-918C-5172744F9071}"/>
              </a:ext>
            </a:extLst>
          </p:cNvPr>
          <p:cNvSpPr txBox="1">
            <a:spLocks/>
          </p:cNvSpPr>
          <p:nvPr/>
        </p:nvSpPr>
        <p:spPr bwMode="gray">
          <a:xfrm>
            <a:off x="89597" y="370951"/>
            <a:ext cx="2533024" cy="1276979"/>
          </a:xfrm>
          <a:prstGeom prst="rect">
            <a:avLst/>
          </a:prstGeom>
        </p:spPr>
        <p:style>
          <a:lnRef idx="0">
            <a:schemeClr val="accent3"/>
          </a:lnRef>
          <a:fillRef idx="3">
            <a:schemeClr val="accent3"/>
          </a:fillRef>
          <a:effectRef idx="3">
            <a:schemeClr val="accent3"/>
          </a:effectRef>
          <a:fontRef idx="minor">
            <a:schemeClr val="lt1"/>
          </a:fontRef>
        </p:style>
        <p:txBody>
          <a:bodyPr spcFirstLastPara="1" vert="horz" wrap="square" lIns="0" tIns="0" rIns="0" bIns="0" rtlCol="0" anchor="t" anchorCtr="0">
            <a:noAutofit/>
          </a:bodyPr>
          <a:lstStyle>
            <a:lvl1pPr marL="0" lvl="0" algn="l" defTabSz="914400" rtl="0" eaLnBrk="1" latinLnBrk="0" hangingPunct="1">
              <a:lnSpc>
                <a:spcPct val="90000"/>
              </a:lnSpc>
              <a:spcBef>
                <a:spcPts val="0"/>
              </a:spcBef>
              <a:spcAft>
                <a:spcPts val="0"/>
              </a:spcAft>
              <a:buClr>
                <a:schemeClr val="dk2"/>
              </a:buClr>
              <a:buSzPts val="1500"/>
              <a:buFont typeface="Arial"/>
              <a:buNone/>
              <a:defRPr sz="2000" b="1" kern="1200">
                <a:solidFill>
                  <a:schemeClr val="lt1"/>
                </a:solidFill>
                <a:latin typeface="+mn-lt"/>
                <a:ea typeface="+mn-ea"/>
                <a:cs typeface="+mn-cs"/>
              </a:defRPr>
            </a:lvl1pPr>
            <a:lvl2pPr lvl="1" rtl="0">
              <a:spcBef>
                <a:spcPts val="0"/>
              </a:spcBef>
              <a:spcAft>
                <a:spcPts val="0"/>
              </a:spcAft>
              <a:buSzPts val="1100"/>
              <a:buNone/>
              <a:defRPr>
                <a:solidFill>
                  <a:schemeClr val="lt1"/>
                </a:solidFill>
                <a:latin typeface="+mn-lt"/>
                <a:ea typeface="+mn-ea"/>
                <a:cs typeface="+mn-cs"/>
              </a:defRPr>
            </a:lvl2pPr>
            <a:lvl3pPr lvl="2" rtl="0">
              <a:spcBef>
                <a:spcPts val="0"/>
              </a:spcBef>
              <a:spcAft>
                <a:spcPts val="0"/>
              </a:spcAft>
              <a:buSzPts val="1100"/>
              <a:buNone/>
              <a:defRPr>
                <a:solidFill>
                  <a:schemeClr val="lt1"/>
                </a:solidFill>
                <a:latin typeface="+mn-lt"/>
                <a:ea typeface="+mn-ea"/>
                <a:cs typeface="+mn-cs"/>
              </a:defRPr>
            </a:lvl3pPr>
            <a:lvl4pPr lvl="3" rtl="0">
              <a:spcBef>
                <a:spcPts val="0"/>
              </a:spcBef>
              <a:spcAft>
                <a:spcPts val="0"/>
              </a:spcAft>
              <a:buSzPts val="1100"/>
              <a:buNone/>
              <a:defRPr>
                <a:solidFill>
                  <a:schemeClr val="lt1"/>
                </a:solidFill>
                <a:latin typeface="+mn-lt"/>
                <a:ea typeface="+mn-ea"/>
                <a:cs typeface="+mn-cs"/>
              </a:defRPr>
            </a:lvl4pPr>
            <a:lvl5pPr lvl="4" rtl="0">
              <a:spcBef>
                <a:spcPts val="0"/>
              </a:spcBef>
              <a:spcAft>
                <a:spcPts val="0"/>
              </a:spcAft>
              <a:buSzPts val="1100"/>
              <a:buNone/>
              <a:defRPr>
                <a:solidFill>
                  <a:schemeClr val="lt1"/>
                </a:solidFill>
                <a:latin typeface="+mn-lt"/>
                <a:ea typeface="+mn-ea"/>
                <a:cs typeface="+mn-cs"/>
              </a:defRPr>
            </a:lvl5pPr>
            <a:lvl6pPr lvl="5" rtl="0">
              <a:spcBef>
                <a:spcPts val="0"/>
              </a:spcBef>
              <a:spcAft>
                <a:spcPts val="0"/>
              </a:spcAft>
              <a:buSzPts val="1100"/>
              <a:buNone/>
              <a:defRPr>
                <a:solidFill>
                  <a:schemeClr val="lt1"/>
                </a:solidFill>
                <a:latin typeface="+mn-lt"/>
                <a:ea typeface="+mn-ea"/>
                <a:cs typeface="+mn-cs"/>
              </a:defRPr>
            </a:lvl6pPr>
            <a:lvl7pPr lvl="6" rtl="0">
              <a:spcBef>
                <a:spcPts val="0"/>
              </a:spcBef>
              <a:spcAft>
                <a:spcPts val="0"/>
              </a:spcAft>
              <a:buSzPts val="1100"/>
              <a:buNone/>
              <a:defRPr>
                <a:solidFill>
                  <a:schemeClr val="lt1"/>
                </a:solidFill>
                <a:latin typeface="+mn-lt"/>
                <a:ea typeface="+mn-ea"/>
                <a:cs typeface="+mn-cs"/>
              </a:defRPr>
            </a:lvl7pPr>
            <a:lvl8pPr lvl="7" rtl="0">
              <a:spcBef>
                <a:spcPts val="0"/>
              </a:spcBef>
              <a:spcAft>
                <a:spcPts val="0"/>
              </a:spcAft>
              <a:buSzPts val="1100"/>
              <a:buNone/>
              <a:defRPr>
                <a:solidFill>
                  <a:schemeClr val="lt1"/>
                </a:solidFill>
                <a:latin typeface="+mn-lt"/>
                <a:ea typeface="+mn-ea"/>
                <a:cs typeface="+mn-cs"/>
              </a:defRPr>
            </a:lvl8pPr>
            <a:lvl9pPr lvl="8" rtl="0">
              <a:spcBef>
                <a:spcPts val="0"/>
              </a:spcBef>
              <a:spcAft>
                <a:spcPts val="0"/>
              </a:spcAft>
              <a:buSzPts val="1100"/>
              <a:buNone/>
              <a:defRPr>
                <a:solidFill>
                  <a:schemeClr val="lt1"/>
                </a:solidFill>
                <a:latin typeface="+mn-lt"/>
                <a:ea typeface="+mn-ea"/>
                <a:cs typeface="+mn-cs"/>
              </a:defRPr>
            </a:lvl9pPr>
          </a:lstStyle>
          <a:p>
            <a:r>
              <a:rPr lang="pt-BR"/>
              <a:t>PROGRAMA MAIS ACESSO A ESPECIALISTAS</a:t>
            </a:r>
            <a:br>
              <a:rPr lang="pt-BR"/>
            </a:br>
            <a:br>
              <a:rPr lang="pt-BR"/>
            </a:br>
            <a:br>
              <a:rPr lang="pt-BR"/>
            </a:br>
            <a:br>
              <a:rPr lang="pt-BR"/>
            </a:br>
            <a:endParaRPr lang="pt-BR" dirty="0"/>
          </a:p>
        </p:txBody>
      </p:sp>
    </p:spTree>
    <p:extLst>
      <p:ext uri="{BB962C8B-B14F-4D97-AF65-F5344CB8AC3E}">
        <p14:creationId xmlns:p14="http://schemas.microsoft.com/office/powerpoint/2010/main" val="20078673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005D802-274A-2500-31C4-009A33468C91}"/>
              </a:ext>
            </a:extLst>
          </p:cNvPr>
          <p:cNvSpPr>
            <a:spLocks noGrp="1"/>
          </p:cNvSpPr>
          <p:nvPr>
            <p:ph type="title"/>
          </p:nvPr>
        </p:nvSpPr>
        <p:spPr/>
        <p:txBody>
          <a:bodyPr/>
          <a:lstStyle/>
          <a:p>
            <a:r>
              <a:rPr lang="pt-BR" dirty="0"/>
              <a:t>Legislação</a:t>
            </a:r>
          </a:p>
        </p:txBody>
      </p:sp>
      <p:sp>
        <p:nvSpPr>
          <p:cNvPr id="3" name="CaixaDeTexto 2">
            <a:extLst>
              <a:ext uri="{FF2B5EF4-FFF2-40B4-BE49-F238E27FC236}">
                <a16:creationId xmlns:a16="http://schemas.microsoft.com/office/drawing/2014/main" id="{664B9A9E-AF83-D45E-62E4-EE08BD03C7F4}"/>
              </a:ext>
            </a:extLst>
          </p:cNvPr>
          <p:cNvSpPr txBox="1"/>
          <p:nvPr/>
        </p:nvSpPr>
        <p:spPr>
          <a:xfrm>
            <a:off x="3637503" y="1115367"/>
            <a:ext cx="8173497" cy="4985980"/>
          </a:xfrm>
          <a:prstGeom prst="rect">
            <a:avLst/>
          </a:prstGeom>
          <a:noFill/>
        </p:spPr>
        <p:txBody>
          <a:bodyPr wrap="square" lIns="0" tIns="0" rIns="0" bIns="0" rtlCol="0">
            <a:spAutoFit/>
          </a:bodyPr>
          <a:lstStyle/>
          <a:p>
            <a:pPr marL="285750" indent="-285750" algn="just">
              <a:buFont typeface="Wingdings" panose="05000000000000000000" pitchFamily="2" charset="2"/>
              <a:buChar char="Ø"/>
            </a:pPr>
            <a:r>
              <a:rPr lang="pt-BR" b="1" dirty="0">
                <a:solidFill>
                  <a:srgbClr val="FF0000"/>
                </a:solidFill>
                <a:latin typeface="+mj-lt"/>
              </a:rPr>
              <a:t>PORTARIA GM/MS Nº 1.604, DE 18 DE OUTUBRO DE 2023</a:t>
            </a:r>
          </a:p>
          <a:p>
            <a:pPr algn="just"/>
            <a:r>
              <a:rPr lang="pt-BR" b="0" i="0" dirty="0">
                <a:solidFill>
                  <a:srgbClr val="162937"/>
                </a:solidFill>
                <a:effectLst/>
                <a:latin typeface="+mj-lt"/>
              </a:rPr>
              <a:t>Institui a Política Nacional de Atenção Especializada em Saúde (PNAES), no âmbito do Sistema Único de Saúde.</a:t>
            </a:r>
          </a:p>
          <a:p>
            <a:pPr marL="285750" indent="-285750" algn="just">
              <a:buFont typeface="Wingdings" panose="05000000000000000000" pitchFamily="2" charset="2"/>
              <a:buChar char="Ø"/>
            </a:pPr>
            <a:endParaRPr lang="pt-BR" b="0" i="0" dirty="0">
              <a:solidFill>
                <a:srgbClr val="162937"/>
              </a:solidFill>
              <a:effectLst/>
              <a:latin typeface="+mj-lt"/>
            </a:endParaRPr>
          </a:p>
          <a:p>
            <a:pPr marL="285750" indent="-285750" algn="just">
              <a:buFont typeface="Wingdings" panose="05000000000000000000" pitchFamily="2" charset="2"/>
              <a:buChar char="Ø"/>
            </a:pPr>
            <a:r>
              <a:rPr lang="pt-BR" b="1" dirty="0">
                <a:solidFill>
                  <a:srgbClr val="FF0000"/>
                </a:solidFill>
                <a:latin typeface="+mj-lt"/>
              </a:rPr>
              <a:t>PORTARIA GM/MS Nº 3.492, DE 8 DE ABRIL DE 2024</a:t>
            </a:r>
          </a:p>
          <a:p>
            <a:pPr algn="just"/>
            <a:r>
              <a:rPr lang="pt-BR" b="0" dirty="0">
                <a:solidFill>
                  <a:srgbClr val="000000"/>
                </a:solidFill>
                <a:effectLst/>
                <a:latin typeface="+mj-lt"/>
              </a:rPr>
              <a:t>Institui o Programa Nacional de Expansão e Qualificação da Atenção Ambulatorial Especializada, no âmbito do Sistema Único de Saúde (SUS).</a:t>
            </a:r>
          </a:p>
          <a:p>
            <a:pPr marL="285750" indent="-285750" algn="just">
              <a:buFont typeface="Wingdings" panose="05000000000000000000" pitchFamily="2" charset="2"/>
              <a:buChar char="Ø"/>
            </a:pPr>
            <a:endParaRPr lang="pt-BR" b="0" dirty="0">
              <a:solidFill>
                <a:srgbClr val="000000"/>
              </a:solidFill>
              <a:effectLst/>
              <a:latin typeface="+mj-lt"/>
            </a:endParaRPr>
          </a:p>
          <a:p>
            <a:pPr marL="285750" indent="-285750" algn="just">
              <a:buFont typeface="Wingdings" panose="05000000000000000000" pitchFamily="2" charset="2"/>
              <a:buChar char="Ø"/>
            </a:pPr>
            <a:r>
              <a:rPr lang="pt-BR" b="1" dirty="0">
                <a:solidFill>
                  <a:srgbClr val="FF0000"/>
                </a:solidFill>
                <a:latin typeface="+mj-lt"/>
              </a:rPr>
              <a:t>PORTARIA SAES/MS Nº 1640, DE 7 DE MAIO DE 2024</a:t>
            </a:r>
          </a:p>
          <a:p>
            <a:pPr algn="just"/>
            <a:r>
              <a:rPr lang="pt-BR" b="0" dirty="0">
                <a:solidFill>
                  <a:srgbClr val="000000"/>
                </a:solidFill>
                <a:latin typeface="+mj-lt"/>
              </a:rPr>
              <a:t>Dispõe sobre a operacionalização do Programa Nacional de Expansão e Qualificação da Atenção Ambulatorial Especializada no âmbito do Sistema Único de Saúde (SUS)</a:t>
            </a:r>
          </a:p>
          <a:p>
            <a:pPr marL="285750" indent="-285750" algn="just">
              <a:buFont typeface="Wingdings" panose="05000000000000000000" pitchFamily="2" charset="2"/>
              <a:buChar char="Ø"/>
            </a:pPr>
            <a:endParaRPr lang="pt-BR" b="0" dirty="0">
              <a:solidFill>
                <a:srgbClr val="000000"/>
              </a:solidFill>
              <a:latin typeface="+mj-lt"/>
            </a:endParaRPr>
          </a:p>
          <a:p>
            <a:pPr marL="285750" indent="-285750" algn="just">
              <a:buFont typeface="Wingdings" panose="05000000000000000000" pitchFamily="2" charset="2"/>
              <a:buChar char="Ø"/>
            </a:pPr>
            <a:r>
              <a:rPr lang="pt-BR" b="1" dirty="0">
                <a:solidFill>
                  <a:srgbClr val="FF0000"/>
                </a:solidFill>
                <a:latin typeface="+mj-lt"/>
              </a:rPr>
              <a:t>PORTARIA SAES/MS Nº 1.821, DE 11 DE JUNHO DE 2024</a:t>
            </a:r>
          </a:p>
          <a:p>
            <a:pPr algn="just"/>
            <a:r>
              <a:rPr lang="pt-BR" b="0" dirty="0">
                <a:solidFill>
                  <a:srgbClr val="162937"/>
                </a:solidFill>
                <a:latin typeface="+mj-lt"/>
              </a:rPr>
              <a:t>Inclui Grupo, atributos e regras condicionadas na Tabela de Procedimentos, Medicamentos, Órteses, Próteses e Materiais Especiais do Sistema Único de Saúde (SUS), no âmbito do Programa Nacional de Expansão e Qualificação da AES</a:t>
            </a:r>
          </a:p>
        </p:txBody>
      </p:sp>
    </p:spTree>
    <p:extLst>
      <p:ext uri="{BB962C8B-B14F-4D97-AF65-F5344CB8AC3E}">
        <p14:creationId xmlns:p14="http://schemas.microsoft.com/office/powerpoint/2010/main" val="29979402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m 3">
            <a:extLst>
              <a:ext uri="{FF2B5EF4-FFF2-40B4-BE49-F238E27FC236}">
                <a16:creationId xmlns:a16="http://schemas.microsoft.com/office/drawing/2014/main" id="{C51C9111-3C4A-5E55-4D99-98EA3831CC09}"/>
              </a:ext>
            </a:extLst>
          </p:cNvPr>
          <p:cNvPicPr>
            <a:picLocks noChangeAspect="1"/>
          </p:cNvPicPr>
          <p:nvPr/>
        </p:nvPicPr>
        <p:blipFill>
          <a:blip r:embed="rId2"/>
          <a:stretch>
            <a:fillRect/>
          </a:stretch>
        </p:blipFill>
        <p:spPr>
          <a:xfrm>
            <a:off x="3185485" y="475397"/>
            <a:ext cx="8872537" cy="5845016"/>
          </a:xfrm>
          <a:prstGeom prst="rect">
            <a:avLst/>
          </a:prstGeom>
        </p:spPr>
      </p:pic>
      <p:sp>
        <p:nvSpPr>
          <p:cNvPr id="8" name="Título 1">
            <a:extLst>
              <a:ext uri="{FF2B5EF4-FFF2-40B4-BE49-F238E27FC236}">
                <a16:creationId xmlns:a16="http://schemas.microsoft.com/office/drawing/2014/main" id="{383B07EF-C381-300F-F57F-A8381D23CE70}"/>
              </a:ext>
            </a:extLst>
          </p:cNvPr>
          <p:cNvSpPr>
            <a:spLocks noGrp="1"/>
          </p:cNvSpPr>
          <p:nvPr>
            <p:ph type="title"/>
          </p:nvPr>
        </p:nvSpPr>
        <p:spPr>
          <a:xfrm>
            <a:off x="89597" y="370951"/>
            <a:ext cx="2533024" cy="1276979"/>
          </a:xfrm>
        </p:spPr>
        <p:style>
          <a:lnRef idx="0">
            <a:schemeClr val="accent3"/>
          </a:lnRef>
          <a:fillRef idx="3">
            <a:schemeClr val="accent3"/>
          </a:fillRef>
          <a:effectRef idx="3">
            <a:schemeClr val="accent3"/>
          </a:effectRef>
          <a:fontRef idx="minor">
            <a:schemeClr val="lt1"/>
          </a:fontRef>
        </p:style>
        <p:txBody>
          <a:bodyPr/>
          <a:lstStyle/>
          <a:p>
            <a:r>
              <a:rPr lang="pt-BR" dirty="0"/>
              <a:t>PROGRAMA MAIS ACESSO A ESPECIALISTAS</a:t>
            </a:r>
            <a:br>
              <a:rPr lang="pt-BR" dirty="0"/>
            </a:br>
            <a:br>
              <a:rPr lang="pt-BR" dirty="0"/>
            </a:br>
            <a:br>
              <a:rPr lang="pt-BR" dirty="0"/>
            </a:br>
            <a:br>
              <a:rPr lang="pt-BR" dirty="0"/>
            </a:br>
            <a:endParaRPr lang="pt-BR" dirty="0"/>
          </a:p>
        </p:txBody>
      </p:sp>
    </p:spTree>
    <p:extLst>
      <p:ext uri="{BB962C8B-B14F-4D97-AF65-F5344CB8AC3E}">
        <p14:creationId xmlns:p14="http://schemas.microsoft.com/office/powerpoint/2010/main" val="28705827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m 4">
            <a:extLst>
              <a:ext uri="{FF2B5EF4-FFF2-40B4-BE49-F238E27FC236}">
                <a16:creationId xmlns:a16="http://schemas.microsoft.com/office/drawing/2014/main" id="{256B7C65-DBAA-3F24-E8DC-B0220B727E87}"/>
              </a:ext>
            </a:extLst>
          </p:cNvPr>
          <p:cNvPicPr>
            <a:picLocks noChangeAspect="1"/>
          </p:cNvPicPr>
          <p:nvPr/>
        </p:nvPicPr>
        <p:blipFill>
          <a:blip r:embed="rId2"/>
          <a:stretch>
            <a:fillRect/>
          </a:stretch>
        </p:blipFill>
        <p:spPr>
          <a:xfrm>
            <a:off x="3215473" y="381001"/>
            <a:ext cx="8856751" cy="6019799"/>
          </a:xfrm>
          <a:prstGeom prst="rect">
            <a:avLst/>
          </a:prstGeom>
        </p:spPr>
      </p:pic>
      <p:sp>
        <p:nvSpPr>
          <p:cNvPr id="8" name="Título 1">
            <a:extLst>
              <a:ext uri="{FF2B5EF4-FFF2-40B4-BE49-F238E27FC236}">
                <a16:creationId xmlns:a16="http://schemas.microsoft.com/office/drawing/2014/main" id="{EDC0FBC2-12B4-975D-6DD3-2F0397A2412E}"/>
              </a:ext>
            </a:extLst>
          </p:cNvPr>
          <p:cNvSpPr>
            <a:spLocks noGrp="1"/>
          </p:cNvSpPr>
          <p:nvPr>
            <p:ph type="title"/>
          </p:nvPr>
        </p:nvSpPr>
        <p:spPr>
          <a:xfrm>
            <a:off x="89597" y="370951"/>
            <a:ext cx="2533024" cy="1276979"/>
          </a:xfrm>
        </p:spPr>
        <p:style>
          <a:lnRef idx="0">
            <a:schemeClr val="accent3"/>
          </a:lnRef>
          <a:fillRef idx="3">
            <a:schemeClr val="accent3"/>
          </a:fillRef>
          <a:effectRef idx="3">
            <a:schemeClr val="accent3"/>
          </a:effectRef>
          <a:fontRef idx="minor">
            <a:schemeClr val="lt1"/>
          </a:fontRef>
        </p:style>
        <p:txBody>
          <a:bodyPr/>
          <a:lstStyle/>
          <a:p>
            <a:r>
              <a:rPr lang="pt-BR" dirty="0"/>
              <a:t>PROGRAMA MAIS ACESSO A ESPECIALISTAS</a:t>
            </a:r>
            <a:br>
              <a:rPr lang="pt-BR" dirty="0"/>
            </a:br>
            <a:br>
              <a:rPr lang="pt-BR" dirty="0"/>
            </a:br>
            <a:br>
              <a:rPr lang="pt-BR" dirty="0"/>
            </a:br>
            <a:br>
              <a:rPr lang="pt-BR" dirty="0"/>
            </a:br>
            <a:endParaRPr lang="pt-BR" dirty="0"/>
          </a:p>
        </p:txBody>
      </p:sp>
    </p:spTree>
    <p:extLst>
      <p:ext uri="{BB962C8B-B14F-4D97-AF65-F5344CB8AC3E}">
        <p14:creationId xmlns:p14="http://schemas.microsoft.com/office/powerpoint/2010/main" val="11835854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ixaDeTexto 3">
            <a:extLst>
              <a:ext uri="{FF2B5EF4-FFF2-40B4-BE49-F238E27FC236}">
                <a16:creationId xmlns:a16="http://schemas.microsoft.com/office/drawing/2014/main" id="{EC8B516D-4090-F205-B550-D43288FFFD7A}"/>
              </a:ext>
            </a:extLst>
          </p:cNvPr>
          <p:cNvSpPr txBox="1"/>
          <p:nvPr/>
        </p:nvSpPr>
        <p:spPr>
          <a:xfrm>
            <a:off x="-22608" y="2684138"/>
            <a:ext cx="2643554" cy="923330"/>
          </a:xfrm>
          <a:prstGeom prst="rect">
            <a:avLst/>
          </a:prstGeom>
          <a:noFill/>
        </p:spPr>
        <p:txBody>
          <a:bodyPr wrap="square">
            <a:spAutoFit/>
          </a:bodyPr>
          <a:lstStyle/>
          <a:p>
            <a:r>
              <a:rPr lang="pt-BR" b="1" dirty="0">
                <a:solidFill>
                  <a:srgbClr val="FF0000"/>
                </a:solidFill>
              </a:rPr>
              <a:t>QUAIS SÃO OS COMPONENTES DOPROGRAMA?</a:t>
            </a:r>
          </a:p>
        </p:txBody>
      </p:sp>
      <p:pic>
        <p:nvPicPr>
          <p:cNvPr id="7" name="Imagem 6">
            <a:extLst>
              <a:ext uri="{FF2B5EF4-FFF2-40B4-BE49-F238E27FC236}">
                <a16:creationId xmlns:a16="http://schemas.microsoft.com/office/drawing/2014/main" id="{A23A11A3-90A8-65B6-4CC0-CE8889EEAB08}"/>
              </a:ext>
            </a:extLst>
          </p:cNvPr>
          <p:cNvPicPr>
            <a:picLocks noChangeAspect="1"/>
          </p:cNvPicPr>
          <p:nvPr/>
        </p:nvPicPr>
        <p:blipFill>
          <a:blip r:embed="rId2">
            <a:extLst>
              <a:ext uri="{BEBA8EAE-BF5A-486C-A8C5-ECC9F3942E4B}">
                <a14:imgProps xmlns:a14="http://schemas.microsoft.com/office/drawing/2010/main">
                  <a14:imgLayer r:embed="rId3">
                    <a14:imgEffect>
                      <a14:saturation sat="33000"/>
                    </a14:imgEffect>
                  </a14:imgLayer>
                </a14:imgProps>
              </a:ext>
            </a:extLst>
          </a:blip>
          <a:stretch>
            <a:fillRect/>
          </a:stretch>
        </p:blipFill>
        <p:spPr>
          <a:xfrm>
            <a:off x="3110128" y="522515"/>
            <a:ext cx="8982226" cy="5777802"/>
          </a:xfrm>
          <a:prstGeom prst="rect">
            <a:avLst/>
          </a:prstGeom>
        </p:spPr>
      </p:pic>
      <p:sp>
        <p:nvSpPr>
          <p:cNvPr id="10" name="Título 1">
            <a:extLst>
              <a:ext uri="{FF2B5EF4-FFF2-40B4-BE49-F238E27FC236}">
                <a16:creationId xmlns:a16="http://schemas.microsoft.com/office/drawing/2014/main" id="{B94BC8B9-43BB-C824-BCE4-6D39C0FB6B24}"/>
              </a:ext>
            </a:extLst>
          </p:cNvPr>
          <p:cNvSpPr>
            <a:spLocks noGrp="1"/>
          </p:cNvSpPr>
          <p:nvPr>
            <p:ph type="title"/>
          </p:nvPr>
        </p:nvSpPr>
        <p:spPr>
          <a:xfrm>
            <a:off x="89597" y="370951"/>
            <a:ext cx="2533024" cy="1276979"/>
          </a:xfrm>
        </p:spPr>
        <p:style>
          <a:lnRef idx="0">
            <a:schemeClr val="accent3"/>
          </a:lnRef>
          <a:fillRef idx="3">
            <a:schemeClr val="accent3"/>
          </a:fillRef>
          <a:effectRef idx="3">
            <a:schemeClr val="accent3"/>
          </a:effectRef>
          <a:fontRef idx="minor">
            <a:schemeClr val="lt1"/>
          </a:fontRef>
        </p:style>
        <p:txBody>
          <a:bodyPr/>
          <a:lstStyle/>
          <a:p>
            <a:r>
              <a:rPr lang="pt-BR" dirty="0"/>
              <a:t>PROGRAMA MAIS ACESSO A ESPECIALISTAS</a:t>
            </a:r>
            <a:br>
              <a:rPr lang="pt-BR" dirty="0"/>
            </a:br>
            <a:br>
              <a:rPr lang="pt-BR" dirty="0"/>
            </a:br>
            <a:br>
              <a:rPr lang="pt-BR" dirty="0"/>
            </a:br>
            <a:br>
              <a:rPr lang="pt-BR" dirty="0"/>
            </a:br>
            <a:endParaRPr lang="pt-BR" dirty="0"/>
          </a:p>
        </p:txBody>
      </p:sp>
    </p:spTree>
    <p:extLst>
      <p:ext uri="{BB962C8B-B14F-4D97-AF65-F5344CB8AC3E}">
        <p14:creationId xmlns:p14="http://schemas.microsoft.com/office/powerpoint/2010/main" val="25191140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005D802-274A-2500-31C4-009A33468C91}"/>
              </a:ext>
            </a:extLst>
          </p:cNvPr>
          <p:cNvSpPr>
            <a:spLocks noGrp="1"/>
          </p:cNvSpPr>
          <p:nvPr>
            <p:ph type="title"/>
          </p:nvPr>
        </p:nvSpPr>
        <p:spPr>
          <a:xfrm>
            <a:off x="184220" y="2321004"/>
            <a:ext cx="2613409" cy="2215991"/>
          </a:xfrm>
        </p:spPr>
        <p:txBody>
          <a:bodyPr/>
          <a:lstStyle/>
          <a:p>
            <a:r>
              <a:rPr lang="pt-BR" dirty="0"/>
              <a:t>Ofertas de Cuidados Integrado (OCI)</a:t>
            </a:r>
            <a:br>
              <a:rPr lang="pt-BR" dirty="0"/>
            </a:br>
            <a:endParaRPr lang="pt-BR" dirty="0"/>
          </a:p>
        </p:txBody>
      </p:sp>
      <p:sp>
        <p:nvSpPr>
          <p:cNvPr id="3" name="CaixaDeTexto 2">
            <a:extLst>
              <a:ext uri="{FF2B5EF4-FFF2-40B4-BE49-F238E27FC236}">
                <a16:creationId xmlns:a16="http://schemas.microsoft.com/office/drawing/2014/main" id="{664B9A9E-AF83-D45E-62E4-EE08BD03C7F4}"/>
              </a:ext>
            </a:extLst>
          </p:cNvPr>
          <p:cNvSpPr txBox="1"/>
          <p:nvPr/>
        </p:nvSpPr>
        <p:spPr>
          <a:xfrm>
            <a:off x="3516923" y="1115367"/>
            <a:ext cx="8490857" cy="5262979"/>
          </a:xfrm>
          <a:prstGeom prst="rect">
            <a:avLst/>
          </a:prstGeom>
          <a:noFill/>
        </p:spPr>
        <p:txBody>
          <a:bodyPr wrap="square" lIns="0" tIns="0" rIns="0" bIns="0" rtlCol="0">
            <a:spAutoFit/>
          </a:bodyPr>
          <a:lstStyle/>
          <a:p>
            <a:pPr marL="285750" indent="-285750" algn="just">
              <a:buFont typeface="Wingdings" panose="05000000000000000000" pitchFamily="2" charset="2"/>
              <a:buChar char="Ø"/>
            </a:pPr>
            <a:r>
              <a:rPr lang="pt-BR" dirty="0"/>
              <a:t>Entende-se por OCI o </a:t>
            </a:r>
            <a:r>
              <a:rPr lang="pt-BR" b="1" dirty="0">
                <a:solidFill>
                  <a:srgbClr val="FF0000"/>
                </a:solidFill>
              </a:rPr>
              <a:t>conjunto de procedimentos, tais como consultas e exames, e tecnologias de cuidado necessários a uma atenção oportuna e com qualidade, integrados</a:t>
            </a:r>
            <a:r>
              <a:rPr lang="pt-BR" dirty="0"/>
              <a:t> para concluir uma etapa na linha de cuidado ou na condução de agravos específicos de rápida resolução, de diagnóstico ou de tratamento. </a:t>
            </a:r>
          </a:p>
          <a:p>
            <a:pPr marL="285750" indent="-285750" algn="just">
              <a:buFont typeface="Wingdings" panose="05000000000000000000" pitchFamily="2" charset="2"/>
              <a:buChar char="Ø"/>
            </a:pPr>
            <a:endParaRPr lang="pt-BR" dirty="0"/>
          </a:p>
          <a:p>
            <a:pPr marL="285750" indent="-285750" algn="just">
              <a:buFont typeface="Wingdings" panose="05000000000000000000" pitchFamily="2" charset="2"/>
              <a:buChar char="Ø"/>
            </a:pPr>
            <a:r>
              <a:rPr lang="pt-BR" dirty="0"/>
              <a:t>A OCI deverá </a:t>
            </a:r>
            <a:r>
              <a:rPr lang="pt-BR" b="1" dirty="0">
                <a:solidFill>
                  <a:srgbClr val="FF0000"/>
                </a:solidFill>
              </a:rPr>
              <a:t>incluir </a:t>
            </a:r>
            <a:r>
              <a:rPr lang="pt-BR" dirty="0"/>
              <a:t>sempre </a:t>
            </a:r>
            <a:r>
              <a:rPr lang="pt-BR" b="1" dirty="0">
                <a:solidFill>
                  <a:srgbClr val="FF0000"/>
                </a:solidFill>
              </a:rPr>
              <a:t>referência e contrarreferência </a:t>
            </a:r>
            <a:r>
              <a:rPr lang="pt-BR" dirty="0"/>
              <a:t>segura, bem como a transição para Atenção Primária à Saúde - APS, visando à redução da fragmentação e ampliando a integralidade da atenção ambulatorial especializada.</a:t>
            </a:r>
            <a:endParaRPr lang="pt-BR" b="1" dirty="0"/>
          </a:p>
          <a:p>
            <a:pPr marL="285750" indent="-285750" algn="just">
              <a:buFont typeface="Wingdings" panose="05000000000000000000" pitchFamily="2" charset="2"/>
              <a:buChar char="Ø"/>
            </a:pPr>
            <a:endParaRPr lang="pt-BR" b="1" dirty="0"/>
          </a:p>
          <a:p>
            <a:pPr marL="285750" indent="-285750" algn="just">
              <a:buFont typeface="Wingdings" panose="05000000000000000000" pitchFamily="2" charset="2"/>
              <a:buChar char="Ø"/>
            </a:pPr>
            <a:r>
              <a:rPr lang="pt-BR" dirty="0"/>
              <a:t>Cada OCI contém um conjunto de procedimentos secundários compatíveis com seu procedimento principal</a:t>
            </a:r>
          </a:p>
          <a:p>
            <a:pPr marL="285750" indent="-285750" algn="just">
              <a:buFont typeface="Wingdings" panose="05000000000000000000" pitchFamily="2" charset="2"/>
              <a:buChar char="Ø"/>
            </a:pPr>
            <a:endParaRPr lang="pt-BR" b="1" dirty="0"/>
          </a:p>
          <a:p>
            <a:pPr marL="285750" indent="-285750" algn="just">
              <a:buFont typeface="Wingdings" panose="05000000000000000000" pitchFamily="2" charset="2"/>
              <a:buChar char="Ø"/>
            </a:pPr>
            <a:r>
              <a:rPr lang="pt-BR" dirty="0"/>
              <a:t>Caso a </a:t>
            </a:r>
            <a:r>
              <a:rPr lang="pt-BR" b="1" dirty="0">
                <a:solidFill>
                  <a:srgbClr val="FF0000"/>
                </a:solidFill>
              </a:rPr>
              <a:t>OCI não seja concluída </a:t>
            </a:r>
            <a:r>
              <a:rPr lang="pt-BR" dirty="0"/>
              <a:t>de acordo com as regras previstas no SIGTAP, os procedimentos eventualmente realizados podem ser registrados e </a:t>
            </a:r>
            <a:r>
              <a:rPr lang="pt-BR" b="1" dirty="0">
                <a:solidFill>
                  <a:srgbClr val="FF0000"/>
                </a:solidFill>
              </a:rPr>
              <a:t>apresentados em BPA-I</a:t>
            </a:r>
            <a:r>
              <a:rPr lang="pt-BR" dirty="0"/>
              <a:t>.</a:t>
            </a:r>
            <a:endParaRPr lang="pt-BR" b="1" dirty="0"/>
          </a:p>
          <a:p>
            <a:pPr algn="just"/>
            <a:endParaRPr lang="pt-BR" b="1" dirty="0"/>
          </a:p>
          <a:p>
            <a:pPr algn="just"/>
            <a:endParaRPr lang="pt-BR" b="1" i="0" dirty="0">
              <a:solidFill>
                <a:srgbClr val="162937"/>
              </a:solidFill>
              <a:effectLst/>
              <a:latin typeface="+mj-lt"/>
            </a:endParaRPr>
          </a:p>
        </p:txBody>
      </p:sp>
      <p:sp>
        <p:nvSpPr>
          <p:cNvPr id="4" name="Título 1">
            <a:extLst>
              <a:ext uri="{FF2B5EF4-FFF2-40B4-BE49-F238E27FC236}">
                <a16:creationId xmlns:a16="http://schemas.microsoft.com/office/drawing/2014/main" id="{1A29DF04-A2CC-B1C9-CBDD-976891DF3E21}"/>
              </a:ext>
            </a:extLst>
          </p:cNvPr>
          <p:cNvSpPr txBox="1">
            <a:spLocks/>
          </p:cNvSpPr>
          <p:nvPr/>
        </p:nvSpPr>
        <p:spPr bwMode="gray">
          <a:xfrm>
            <a:off x="89597" y="370951"/>
            <a:ext cx="2533024" cy="1276979"/>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t" anchorCtr="0">
            <a:noAutofit/>
          </a:bodyPr>
          <a:lstStyle>
            <a:lvl1pPr marL="0" algn="l" defTabSz="914400" rtl="0" eaLnBrk="1" latinLnBrk="0" hangingPunct="1">
              <a:lnSpc>
                <a:spcPct val="90000"/>
              </a:lnSpc>
              <a:spcBef>
                <a:spcPts val="0"/>
              </a:spcBef>
              <a:spcAft>
                <a:spcPts val="0"/>
              </a:spcAft>
              <a:buNone/>
              <a:defRPr sz="2000" b="1"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pt-BR"/>
              <a:t>PROGRAMA MAIS ACESSO A ESPECIALISTAS</a:t>
            </a:r>
            <a:br>
              <a:rPr lang="pt-BR"/>
            </a:br>
            <a:br>
              <a:rPr lang="pt-BR"/>
            </a:br>
            <a:br>
              <a:rPr lang="pt-BR"/>
            </a:br>
            <a:br>
              <a:rPr lang="pt-BR"/>
            </a:br>
            <a:endParaRPr lang="pt-BR" dirty="0"/>
          </a:p>
        </p:txBody>
      </p:sp>
    </p:spTree>
    <p:extLst>
      <p:ext uri="{BB962C8B-B14F-4D97-AF65-F5344CB8AC3E}">
        <p14:creationId xmlns:p14="http://schemas.microsoft.com/office/powerpoint/2010/main" val="10016894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ixaDeTexto 4">
            <a:extLst>
              <a:ext uri="{FF2B5EF4-FFF2-40B4-BE49-F238E27FC236}">
                <a16:creationId xmlns:a16="http://schemas.microsoft.com/office/drawing/2014/main" id="{90BB6091-CD5C-D643-60AF-FADA60C569FA}"/>
              </a:ext>
            </a:extLst>
          </p:cNvPr>
          <p:cNvSpPr txBox="1"/>
          <p:nvPr/>
        </p:nvSpPr>
        <p:spPr>
          <a:xfrm>
            <a:off x="0" y="2717571"/>
            <a:ext cx="3185327" cy="1200329"/>
          </a:xfrm>
          <a:prstGeom prst="rect">
            <a:avLst/>
          </a:prstGeom>
          <a:noFill/>
        </p:spPr>
        <p:txBody>
          <a:bodyPr wrap="square">
            <a:spAutoFit/>
          </a:bodyPr>
          <a:lstStyle/>
          <a:p>
            <a:r>
              <a:rPr lang="pt-BR" b="1" dirty="0">
                <a:solidFill>
                  <a:srgbClr val="FF0000"/>
                </a:solidFill>
              </a:rPr>
              <a:t>COMO FOI O CÁLCULO</a:t>
            </a:r>
          </a:p>
          <a:p>
            <a:r>
              <a:rPr lang="pt-BR" b="1" dirty="0">
                <a:solidFill>
                  <a:srgbClr val="FF0000"/>
                </a:solidFill>
              </a:rPr>
              <a:t>DE UMA OFERTA DE CUIDADO</a:t>
            </a:r>
          </a:p>
          <a:p>
            <a:r>
              <a:rPr lang="pt-BR" b="1" dirty="0">
                <a:solidFill>
                  <a:srgbClr val="FF0000"/>
                </a:solidFill>
              </a:rPr>
              <a:t>INTEGRADO?</a:t>
            </a:r>
          </a:p>
        </p:txBody>
      </p:sp>
      <p:pic>
        <p:nvPicPr>
          <p:cNvPr id="7" name="Imagem 6">
            <a:extLst>
              <a:ext uri="{FF2B5EF4-FFF2-40B4-BE49-F238E27FC236}">
                <a16:creationId xmlns:a16="http://schemas.microsoft.com/office/drawing/2014/main" id="{3D6D4BEE-17FC-AFB1-4352-E162DAF89536}"/>
              </a:ext>
            </a:extLst>
          </p:cNvPr>
          <p:cNvPicPr>
            <a:picLocks noChangeAspect="1"/>
          </p:cNvPicPr>
          <p:nvPr/>
        </p:nvPicPr>
        <p:blipFill>
          <a:blip r:embed="rId2">
            <a:extLst>
              <a:ext uri="{BEBA8EAE-BF5A-486C-A8C5-ECC9F3942E4B}">
                <a14:imgProps xmlns:a14="http://schemas.microsoft.com/office/drawing/2010/main">
                  <a14:imgLayer r:embed="rId3">
                    <a14:imgEffect>
                      <a14:saturation sat="33000"/>
                    </a14:imgEffect>
                  </a14:imgLayer>
                </a14:imgProps>
              </a:ext>
            </a:extLst>
          </a:blip>
          <a:stretch>
            <a:fillRect/>
          </a:stretch>
        </p:blipFill>
        <p:spPr>
          <a:xfrm>
            <a:off x="3376246" y="784655"/>
            <a:ext cx="8420519" cy="5425226"/>
          </a:xfrm>
          <a:prstGeom prst="rect">
            <a:avLst/>
          </a:prstGeom>
        </p:spPr>
      </p:pic>
      <p:sp>
        <p:nvSpPr>
          <p:cNvPr id="8" name="Título 1">
            <a:extLst>
              <a:ext uri="{FF2B5EF4-FFF2-40B4-BE49-F238E27FC236}">
                <a16:creationId xmlns:a16="http://schemas.microsoft.com/office/drawing/2014/main" id="{C34734BA-D061-AFB0-B1EF-9C7157481588}"/>
              </a:ext>
            </a:extLst>
          </p:cNvPr>
          <p:cNvSpPr txBox="1">
            <a:spLocks/>
          </p:cNvSpPr>
          <p:nvPr/>
        </p:nvSpPr>
        <p:spPr bwMode="gray">
          <a:xfrm>
            <a:off x="89597" y="370951"/>
            <a:ext cx="2533024" cy="1276979"/>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t" anchorCtr="0">
            <a:noAutofit/>
          </a:bodyPr>
          <a:lstStyle>
            <a:lvl1pPr marL="0" algn="l" defTabSz="914400" rtl="0" eaLnBrk="1" latinLnBrk="0" hangingPunct="1">
              <a:lnSpc>
                <a:spcPct val="90000"/>
              </a:lnSpc>
              <a:spcBef>
                <a:spcPts val="0"/>
              </a:spcBef>
              <a:spcAft>
                <a:spcPts val="0"/>
              </a:spcAft>
              <a:buNone/>
              <a:defRPr sz="2000" b="1"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pt-BR" dirty="0"/>
              <a:t>PROGRAMA MAIS ACESSO A ESPECIALISTAS</a:t>
            </a:r>
            <a:br>
              <a:rPr lang="pt-BR" dirty="0"/>
            </a:br>
            <a:br>
              <a:rPr lang="pt-BR" dirty="0"/>
            </a:br>
            <a:br>
              <a:rPr lang="pt-BR" dirty="0"/>
            </a:br>
            <a:br>
              <a:rPr lang="pt-BR" dirty="0"/>
            </a:br>
            <a:endParaRPr lang="pt-BR" dirty="0"/>
          </a:p>
        </p:txBody>
      </p:sp>
    </p:spTree>
    <p:extLst>
      <p:ext uri="{BB962C8B-B14F-4D97-AF65-F5344CB8AC3E}">
        <p14:creationId xmlns:p14="http://schemas.microsoft.com/office/powerpoint/2010/main" val="6916007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005D802-274A-2500-31C4-009A33468C91}"/>
              </a:ext>
            </a:extLst>
          </p:cNvPr>
          <p:cNvSpPr>
            <a:spLocks noGrp="1"/>
          </p:cNvSpPr>
          <p:nvPr>
            <p:ph type="title"/>
          </p:nvPr>
        </p:nvSpPr>
        <p:spPr>
          <a:xfrm>
            <a:off x="83735" y="2584374"/>
            <a:ext cx="2286000" cy="2215991"/>
          </a:xfrm>
        </p:spPr>
        <p:txBody>
          <a:bodyPr/>
          <a:lstStyle/>
          <a:p>
            <a:r>
              <a:rPr lang="pt-BR" dirty="0"/>
              <a:t>Ofertas de Cuidados Integrado (OCI)</a:t>
            </a:r>
            <a:br>
              <a:rPr lang="pt-BR" dirty="0"/>
            </a:br>
            <a:endParaRPr lang="pt-BR" dirty="0"/>
          </a:p>
        </p:txBody>
      </p:sp>
      <p:sp>
        <p:nvSpPr>
          <p:cNvPr id="3" name="CaixaDeTexto 2">
            <a:extLst>
              <a:ext uri="{FF2B5EF4-FFF2-40B4-BE49-F238E27FC236}">
                <a16:creationId xmlns:a16="http://schemas.microsoft.com/office/drawing/2014/main" id="{664B9A9E-AF83-D45E-62E4-EE08BD03C7F4}"/>
              </a:ext>
            </a:extLst>
          </p:cNvPr>
          <p:cNvSpPr txBox="1"/>
          <p:nvPr/>
        </p:nvSpPr>
        <p:spPr>
          <a:xfrm>
            <a:off x="3267389" y="229167"/>
            <a:ext cx="7604928" cy="2215991"/>
          </a:xfrm>
          <a:prstGeom prst="rect">
            <a:avLst/>
          </a:prstGeom>
          <a:noFill/>
        </p:spPr>
        <p:txBody>
          <a:bodyPr wrap="square" lIns="0" tIns="0" rIns="0" bIns="0" rtlCol="0">
            <a:spAutoFit/>
          </a:bodyPr>
          <a:lstStyle/>
          <a:p>
            <a:pPr marL="342900" indent="-342900" algn="just">
              <a:buFont typeface="Wingdings" panose="05000000000000000000" pitchFamily="2" charset="2"/>
              <a:buChar char="Ø"/>
            </a:pPr>
            <a:r>
              <a:rPr lang="pt-BR" dirty="0"/>
              <a:t>Ofertas de Cuidados Integrado (OCI) em </a:t>
            </a:r>
            <a:r>
              <a:rPr lang="pt-BR" b="1" dirty="0"/>
              <a:t>Oncologia.</a:t>
            </a:r>
          </a:p>
          <a:p>
            <a:pPr marL="342900" indent="-342900" algn="just">
              <a:buFont typeface="+mj-lt"/>
              <a:buAutoNum type="arabicPeriod"/>
            </a:pPr>
            <a:endParaRPr lang="pt-BR" sz="1200" b="1" dirty="0"/>
          </a:p>
          <a:p>
            <a:pPr marL="342900" indent="-342900" algn="just">
              <a:buFont typeface="+mj-lt"/>
              <a:buAutoNum type="arabicPeriod"/>
            </a:pPr>
            <a:r>
              <a:rPr lang="pt-BR" sz="1200" dirty="0"/>
              <a:t>0901010014 OCI AVALIAÇÃO DIAGNÓSTICA INICIAL DE CÂNCER DE MAMA</a:t>
            </a:r>
          </a:p>
          <a:p>
            <a:pPr marL="342900" indent="-342900" algn="just">
              <a:buFont typeface="+mj-lt"/>
              <a:buAutoNum type="arabicPeriod"/>
            </a:pPr>
            <a:r>
              <a:rPr lang="pt-BR" sz="1200" dirty="0"/>
              <a:t>0901010022 OCI PROGRESSÃO DA AVALIAÇÃO DIAGNÓSTICA DE CÂNCER DE MAMA</a:t>
            </a:r>
          </a:p>
          <a:p>
            <a:pPr marL="342900" indent="-342900" algn="just">
              <a:buFont typeface="+mj-lt"/>
              <a:buAutoNum type="arabicPeriod"/>
            </a:pPr>
            <a:r>
              <a:rPr lang="pt-BR" sz="1200" dirty="0"/>
              <a:t>0901010030 OCI AVALIAÇÃO DIAGNÓSTICA INICIAL DE CÂNCER DE PRÓSTATA</a:t>
            </a:r>
          </a:p>
          <a:p>
            <a:pPr marL="342900" indent="-342900" algn="just">
              <a:buFont typeface="+mj-lt"/>
              <a:buAutoNum type="arabicPeriod"/>
            </a:pPr>
            <a:r>
              <a:rPr lang="pt-BR" sz="1200" dirty="0"/>
              <a:t>0901010049 OCI PROGRESSÃO DA AVALIAÇÃO DIAGNÓSTICA DE CÂNCER DE PRÓSTATA</a:t>
            </a:r>
          </a:p>
          <a:p>
            <a:pPr marL="342900" indent="-342900" algn="just">
              <a:buFont typeface="+mj-lt"/>
              <a:buAutoNum type="arabicPeriod"/>
            </a:pPr>
            <a:r>
              <a:rPr lang="pt-BR" sz="1200" dirty="0"/>
              <a:t>0901010057 OCI AVALIAÇÃO DIAGNÓSTICA INICIAL DE CÂNCER DE COLO DE ÚTERO</a:t>
            </a:r>
          </a:p>
          <a:p>
            <a:pPr marL="342900" indent="-342900" algn="just">
              <a:buFont typeface="+mj-lt"/>
              <a:buAutoNum type="arabicPeriod"/>
            </a:pPr>
            <a:r>
              <a:rPr lang="pt-BR" sz="1200" dirty="0"/>
              <a:t>0901010065 OCI AVALIAÇÃO DIAGNÓSTICA E TERAPÊUTICA DE CANCER DE COLO DO ÚTERO; </a:t>
            </a:r>
          </a:p>
          <a:p>
            <a:pPr marL="342900" indent="-342900" algn="just">
              <a:buFont typeface="+mj-lt"/>
              <a:buAutoNum type="arabicPeriod"/>
            </a:pPr>
            <a:r>
              <a:rPr lang="pt-BR" sz="1200" dirty="0"/>
              <a:t>0901010073 OCI AVALIAÇÃO DIAGNÓSTICA DE CÂNCER GASTRICO</a:t>
            </a:r>
          </a:p>
          <a:p>
            <a:pPr marL="342900" indent="-342900" algn="just">
              <a:buFont typeface="+mj-lt"/>
              <a:buAutoNum type="arabicPeriod"/>
            </a:pPr>
            <a:r>
              <a:rPr lang="pt-BR" sz="1200" dirty="0"/>
              <a:t>0901010081 OCI AVALIAÇÃO DIAGNÓSTICA DE CÂNCER COLORRETAL</a:t>
            </a:r>
          </a:p>
          <a:p>
            <a:pPr marL="342900" indent="-342900" algn="just">
              <a:buFont typeface="Wingdings" panose="05000000000000000000" pitchFamily="2" charset="2"/>
              <a:buChar char="Ø"/>
            </a:pPr>
            <a:endParaRPr lang="pt-BR" b="1" dirty="0"/>
          </a:p>
        </p:txBody>
      </p:sp>
      <p:sp>
        <p:nvSpPr>
          <p:cNvPr id="20" name="CaixaDeTexto 19">
            <a:extLst>
              <a:ext uri="{FF2B5EF4-FFF2-40B4-BE49-F238E27FC236}">
                <a16:creationId xmlns:a16="http://schemas.microsoft.com/office/drawing/2014/main" id="{054E135B-C506-6EA9-72FC-7F666A4C5019}"/>
              </a:ext>
            </a:extLst>
          </p:cNvPr>
          <p:cNvSpPr txBox="1"/>
          <p:nvPr/>
        </p:nvSpPr>
        <p:spPr>
          <a:xfrm>
            <a:off x="3047163" y="2415850"/>
            <a:ext cx="6094324" cy="1477328"/>
          </a:xfrm>
          <a:prstGeom prst="rect">
            <a:avLst/>
          </a:prstGeom>
          <a:noFill/>
        </p:spPr>
        <p:txBody>
          <a:bodyPr wrap="square">
            <a:spAutoFit/>
          </a:bodyPr>
          <a:lstStyle/>
          <a:p>
            <a:pPr marL="342900" indent="-342900" algn="just">
              <a:buFont typeface="+mj-lt"/>
              <a:buAutoNum type="arabicPeriod"/>
            </a:pPr>
            <a:endParaRPr lang="pt-BR" b="1" dirty="0"/>
          </a:p>
          <a:p>
            <a:pPr marL="342900" indent="-342900" algn="just">
              <a:buFont typeface="Wingdings" panose="05000000000000000000" pitchFamily="2" charset="2"/>
              <a:buChar char="Ø"/>
            </a:pPr>
            <a:r>
              <a:rPr lang="pt-BR" dirty="0"/>
              <a:t>Ofertas de Cuidados Integrado (OCI) em </a:t>
            </a:r>
            <a:r>
              <a:rPr lang="pt-BR" b="1" dirty="0"/>
              <a:t>Cardiologia.</a:t>
            </a:r>
          </a:p>
          <a:p>
            <a:pPr marL="342900" indent="-342900" algn="just">
              <a:buFont typeface="Wingdings" panose="05000000000000000000" pitchFamily="2" charset="2"/>
              <a:buChar char="Ø"/>
            </a:pPr>
            <a:endParaRPr lang="pt-BR" b="1" dirty="0"/>
          </a:p>
          <a:p>
            <a:pPr marL="342900" indent="-342900" algn="just">
              <a:buFont typeface="Wingdings" panose="05000000000000000000" pitchFamily="2" charset="2"/>
              <a:buChar char="Ø"/>
            </a:pPr>
            <a:endParaRPr lang="pt-BR" b="1" dirty="0"/>
          </a:p>
          <a:p>
            <a:pPr marL="342900" indent="-342900" algn="just">
              <a:buFont typeface="Wingdings" panose="05000000000000000000" pitchFamily="2" charset="2"/>
              <a:buChar char="Ø"/>
            </a:pPr>
            <a:endParaRPr lang="pt-BR" b="1" dirty="0"/>
          </a:p>
        </p:txBody>
      </p:sp>
      <p:sp>
        <p:nvSpPr>
          <p:cNvPr id="24" name="CaixaDeTexto 23">
            <a:extLst>
              <a:ext uri="{FF2B5EF4-FFF2-40B4-BE49-F238E27FC236}">
                <a16:creationId xmlns:a16="http://schemas.microsoft.com/office/drawing/2014/main" id="{08782C00-492D-9ADE-08F6-0C03D5ECFD0A}"/>
              </a:ext>
            </a:extLst>
          </p:cNvPr>
          <p:cNvSpPr txBox="1"/>
          <p:nvPr/>
        </p:nvSpPr>
        <p:spPr>
          <a:xfrm>
            <a:off x="3047163" y="4706353"/>
            <a:ext cx="6094324" cy="369332"/>
          </a:xfrm>
          <a:prstGeom prst="rect">
            <a:avLst/>
          </a:prstGeom>
          <a:noFill/>
        </p:spPr>
        <p:txBody>
          <a:bodyPr wrap="square">
            <a:spAutoFit/>
          </a:bodyPr>
          <a:lstStyle/>
          <a:p>
            <a:pPr marL="342900" indent="-342900" algn="just">
              <a:buFont typeface="Wingdings" panose="05000000000000000000" pitchFamily="2" charset="2"/>
              <a:buChar char="Ø"/>
            </a:pPr>
            <a:r>
              <a:rPr lang="pt-BR" dirty="0"/>
              <a:t>Ofertas de Cuidados Integrado (OCI) em </a:t>
            </a:r>
            <a:r>
              <a:rPr lang="pt-BR" b="1" dirty="0"/>
              <a:t>Ortopedia.</a:t>
            </a:r>
          </a:p>
        </p:txBody>
      </p:sp>
      <p:sp>
        <p:nvSpPr>
          <p:cNvPr id="28" name="CaixaDeTexto 27">
            <a:extLst>
              <a:ext uri="{FF2B5EF4-FFF2-40B4-BE49-F238E27FC236}">
                <a16:creationId xmlns:a16="http://schemas.microsoft.com/office/drawing/2014/main" id="{7D72C598-6539-DBA5-9CE7-4E371101488F}"/>
              </a:ext>
            </a:extLst>
          </p:cNvPr>
          <p:cNvSpPr txBox="1"/>
          <p:nvPr/>
        </p:nvSpPr>
        <p:spPr>
          <a:xfrm>
            <a:off x="3267389" y="3092206"/>
            <a:ext cx="8770536" cy="1200329"/>
          </a:xfrm>
          <a:prstGeom prst="rect">
            <a:avLst/>
          </a:prstGeom>
          <a:noFill/>
        </p:spPr>
        <p:txBody>
          <a:bodyPr wrap="square">
            <a:spAutoFit/>
          </a:bodyPr>
          <a:lstStyle/>
          <a:p>
            <a:pPr marL="228600" indent="-228600">
              <a:buFont typeface="+mj-lt"/>
              <a:buAutoNum type="arabicPeriod"/>
            </a:pPr>
            <a:r>
              <a:rPr lang="pt-BR" sz="1200" dirty="0"/>
              <a:t>0902010018 OCI AVALIAÇÃO DE RISCO CIRURGICO</a:t>
            </a:r>
          </a:p>
          <a:p>
            <a:pPr marL="228600" indent="-228600">
              <a:buFont typeface="+mj-lt"/>
              <a:buAutoNum type="arabicPeriod"/>
            </a:pPr>
            <a:r>
              <a:rPr lang="pt-BR" sz="1200" dirty="0"/>
              <a:t>0902010026 OCI AVALIAÇÃO CARDIOLÓGICA</a:t>
            </a:r>
          </a:p>
          <a:p>
            <a:pPr marL="228600" indent="-228600">
              <a:buFont typeface="+mj-lt"/>
              <a:buAutoNum type="arabicPeriod"/>
            </a:pPr>
            <a:r>
              <a:rPr lang="pt-BR" sz="1200" dirty="0"/>
              <a:t>0902010034 OCI AVALIAÇÃO DIAGNÓSTICA INICIAL - SINDROME CORONARIANA CRÔNICA</a:t>
            </a:r>
          </a:p>
          <a:p>
            <a:pPr marL="228600" indent="-228600">
              <a:buFont typeface="+mj-lt"/>
              <a:buAutoNum type="arabicPeriod"/>
            </a:pPr>
            <a:r>
              <a:rPr lang="pt-BR" sz="1200" dirty="0"/>
              <a:t>0902010042 OCI PROGRESSÃO DA AVALIAÇÃO DIAGNÓSTICA I - SINDROME CORONARIANA CRÔNICA</a:t>
            </a:r>
          </a:p>
          <a:p>
            <a:pPr marL="228600" indent="-228600">
              <a:buFont typeface="+mj-lt"/>
              <a:buAutoNum type="arabicPeriod"/>
            </a:pPr>
            <a:r>
              <a:rPr lang="pt-BR" sz="1200" dirty="0"/>
              <a:t>0902010050  OCI PROGRESSÃO DA AVALIAÇÃO DIAGNÓSTICA II - SINDROME CORONARIANA CRÔNICA</a:t>
            </a:r>
          </a:p>
          <a:p>
            <a:pPr marL="228600" indent="-228600">
              <a:buFont typeface="+mj-lt"/>
              <a:buAutoNum type="arabicPeriod"/>
            </a:pPr>
            <a:r>
              <a:rPr lang="pt-BR" sz="1200" dirty="0"/>
              <a:t>0902010069  OCI AVALIAÇÃO DIAGNÓSTICA - INSUFICIENCIA CARDÍACA</a:t>
            </a:r>
          </a:p>
        </p:txBody>
      </p:sp>
      <p:sp>
        <p:nvSpPr>
          <p:cNvPr id="32" name="CaixaDeTexto 31">
            <a:extLst>
              <a:ext uri="{FF2B5EF4-FFF2-40B4-BE49-F238E27FC236}">
                <a16:creationId xmlns:a16="http://schemas.microsoft.com/office/drawing/2014/main" id="{0B3E8278-17EB-31C9-D6F1-DA8BB64088EE}"/>
              </a:ext>
            </a:extLst>
          </p:cNvPr>
          <p:cNvSpPr txBox="1"/>
          <p:nvPr/>
        </p:nvSpPr>
        <p:spPr>
          <a:xfrm>
            <a:off x="3267389" y="5165182"/>
            <a:ext cx="8924611" cy="1200329"/>
          </a:xfrm>
          <a:prstGeom prst="rect">
            <a:avLst/>
          </a:prstGeom>
          <a:noFill/>
        </p:spPr>
        <p:txBody>
          <a:bodyPr wrap="square">
            <a:spAutoFit/>
          </a:bodyPr>
          <a:lstStyle/>
          <a:p>
            <a:pPr marL="228600" indent="-228600">
              <a:buFont typeface="+mj-lt"/>
              <a:buAutoNum type="arabicPeriod"/>
            </a:pPr>
            <a:r>
              <a:rPr lang="pt-BR" sz="1200" dirty="0"/>
              <a:t>0903010011 OCI AVALIAÇÃO DIAGNÓSTICA EM ORTOPEDIA COM RECURSOS DE RADIOLOGIA</a:t>
            </a:r>
          </a:p>
          <a:p>
            <a:pPr marL="228600" indent="-228600">
              <a:buFont typeface="+mj-lt"/>
              <a:buAutoNum type="arabicPeriod"/>
            </a:pPr>
            <a:r>
              <a:rPr lang="pt-BR" sz="1200" dirty="0"/>
              <a:t>0903010020 OCI AVALIAÇÃO DIAGNÓSTICA EM ORTOPEDIA COM RECURSOS DE RADIOLOGIA E ULTRASSONOGRAFIA</a:t>
            </a:r>
          </a:p>
          <a:p>
            <a:pPr marL="228600" indent="-228600">
              <a:buFont typeface="+mj-lt"/>
              <a:buAutoNum type="arabicPeriod"/>
            </a:pPr>
            <a:r>
              <a:rPr lang="pt-BR" sz="1200" dirty="0"/>
              <a:t>0903010038 OCI AVALIAÇÃO DIAGNÓSTICA EM ORTOPEDIA COM RECURSOS DE RADIOLOGIA E TOMOGRAFIA COMPUTADORIZADA</a:t>
            </a:r>
          </a:p>
          <a:p>
            <a:pPr marL="228600" indent="-228600">
              <a:buFont typeface="+mj-lt"/>
              <a:buAutoNum type="arabicPeriod"/>
            </a:pPr>
            <a:r>
              <a:rPr lang="pt-BR" sz="1200" dirty="0"/>
              <a:t>0903010040 OCI AVALIAÇÃO DIAGNÓSTICA EM ORTOPEDIA COM RECURSOS DE RESSONÂNCIA MAGNÉTICA</a:t>
            </a:r>
          </a:p>
        </p:txBody>
      </p:sp>
      <p:sp>
        <p:nvSpPr>
          <p:cNvPr id="33" name="Título 1">
            <a:extLst>
              <a:ext uri="{FF2B5EF4-FFF2-40B4-BE49-F238E27FC236}">
                <a16:creationId xmlns:a16="http://schemas.microsoft.com/office/drawing/2014/main" id="{6227606D-9757-21F4-B164-D7E6BDD32471}"/>
              </a:ext>
            </a:extLst>
          </p:cNvPr>
          <p:cNvSpPr txBox="1">
            <a:spLocks/>
          </p:cNvSpPr>
          <p:nvPr/>
        </p:nvSpPr>
        <p:spPr bwMode="gray">
          <a:xfrm>
            <a:off x="89597" y="370951"/>
            <a:ext cx="2533024" cy="1276979"/>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t" anchorCtr="0">
            <a:noAutofit/>
          </a:bodyPr>
          <a:lstStyle>
            <a:lvl1pPr marL="0" algn="l" defTabSz="914400" rtl="0" eaLnBrk="1" latinLnBrk="0" hangingPunct="1">
              <a:lnSpc>
                <a:spcPct val="90000"/>
              </a:lnSpc>
              <a:spcBef>
                <a:spcPts val="0"/>
              </a:spcBef>
              <a:spcAft>
                <a:spcPts val="0"/>
              </a:spcAft>
              <a:buNone/>
              <a:defRPr sz="2000" b="1"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pt-BR"/>
              <a:t>PROGRAMA MAIS ACESSO A ESPECIALISTAS</a:t>
            </a:r>
            <a:br>
              <a:rPr lang="pt-BR"/>
            </a:br>
            <a:br>
              <a:rPr lang="pt-BR"/>
            </a:br>
            <a:br>
              <a:rPr lang="pt-BR"/>
            </a:br>
            <a:br>
              <a:rPr lang="pt-BR"/>
            </a:br>
            <a:endParaRPr lang="pt-BR" dirty="0"/>
          </a:p>
        </p:txBody>
      </p:sp>
    </p:spTree>
    <p:extLst>
      <p:ext uri="{BB962C8B-B14F-4D97-AF65-F5344CB8AC3E}">
        <p14:creationId xmlns:p14="http://schemas.microsoft.com/office/powerpoint/2010/main" val="132807225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005D802-274A-2500-31C4-009A33468C91}"/>
              </a:ext>
            </a:extLst>
          </p:cNvPr>
          <p:cNvSpPr>
            <a:spLocks noGrp="1"/>
          </p:cNvSpPr>
          <p:nvPr>
            <p:ph type="title"/>
          </p:nvPr>
        </p:nvSpPr>
        <p:spPr>
          <a:xfrm>
            <a:off x="44381" y="2596991"/>
            <a:ext cx="2286000" cy="2215991"/>
          </a:xfrm>
        </p:spPr>
        <p:txBody>
          <a:bodyPr/>
          <a:lstStyle/>
          <a:p>
            <a:r>
              <a:rPr lang="pt-BR" dirty="0"/>
              <a:t>Ofertas de Cuidados Integrado (OCI)</a:t>
            </a:r>
            <a:br>
              <a:rPr lang="pt-BR" dirty="0"/>
            </a:br>
            <a:endParaRPr lang="pt-BR" dirty="0"/>
          </a:p>
        </p:txBody>
      </p:sp>
      <p:sp>
        <p:nvSpPr>
          <p:cNvPr id="3" name="CaixaDeTexto 2">
            <a:extLst>
              <a:ext uri="{FF2B5EF4-FFF2-40B4-BE49-F238E27FC236}">
                <a16:creationId xmlns:a16="http://schemas.microsoft.com/office/drawing/2014/main" id="{664B9A9E-AF83-D45E-62E4-EE08BD03C7F4}"/>
              </a:ext>
            </a:extLst>
          </p:cNvPr>
          <p:cNvSpPr txBox="1"/>
          <p:nvPr/>
        </p:nvSpPr>
        <p:spPr>
          <a:xfrm>
            <a:off x="3267389" y="440453"/>
            <a:ext cx="7604928" cy="830997"/>
          </a:xfrm>
          <a:prstGeom prst="rect">
            <a:avLst/>
          </a:prstGeom>
          <a:noFill/>
        </p:spPr>
        <p:txBody>
          <a:bodyPr wrap="square" lIns="0" tIns="0" rIns="0" bIns="0" rtlCol="0">
            <a:spAutoFit/>
          </a:bodyPr>
          <a:lstStyle/>
          <a:p>
            <a:pPr marL="342900" indent="-342900" algn="just">
              <a:buFont typeface="Wingdings" panose="05000000000000000000" pitchFamily="2" charset="2"/>
              <a:buChar char="Ø"/>
            </a:pPr>
            <a:r>
              <a:rPr lang="pt-BR" dirty="0"/>
              <a:t>Ofertas de Cuidados Integrado (OCI) em </a:t>
            </a:r>
            <a:r>
              <a:rPr lang="pt-BR" b="1" dirty="0"/>
              <a:t>Otorrinolaringologia.</a:t>
            </a:r>
          </a:p>
          <a:p>
            <a:pPr marL="342900" indent="-342900" algn="just">
              <a:buFont typeface="Wingdings" panose="05000000000000000000" pitchFamily="2" charset="2"/>
              <a:buChar char="Ø"/>
            </a:pPr>
            <a:endParaRPr lang="pt-BR" b="1" dirty="0"/>
          </a:p>
          <a:p>
            <a:pPr marL="342900" indent="-342900" algn="just">
              <a:buFont typeface="Wingdings" panose="05000000000000000000" pitchFamily="2" charset="2"/>
              <a:buChar char="Ø"/>
            </a:pPr>
            <a:endParaRPr lang="pt-BR" b="1" dirty="0"/>
          </a:p>
        </p:txBody>
      </p:sp>
      <p:sp>
        <p:nvSpPr>
          <p:cNvPr id="30" name="CaixaDeTexto 29">
            <a:extLst>
              <a:ext uri="{FF2B5EF4-FFF2-40B4-BE49-F238E27FC236}">
                <a16:creationId xmlns:a16="http://schemas.microsoft.com/office/drawing/2014/main" id="{9705C25B-202C-BD86-B8D1-9C20D019D45B}"/>
              </a:ext>
            </a:extLst>
          </p:cNvPr>
          <p:cNvSpPr txBox="1"/>
          <p:nvPr/>
        </p:nvSpPr>
        <p:spPr>
          <a:xfrm>
            <a:off x="3175279" y="2596991"/>
            <a:ext cx="6686340" cy="369332"/>
          </a:xfrm>
          <a:prstGeom prst="rect">
            <a:avLst/>
          </a:prstGeom>
          <a:noFill/>
        </p:spPr>
        <p:txBody>
          <a:bodyPr wrap="square">
            <a:spAutoFit/>
          </a:bodyPr>
          <a:lstStyle/>
          <a:p>
            <a:pPr marL="342900" indent="-342900" algn="just">
              <a:buFont typeface="Wingdings" panose="05000000000000000000" pitchFamily="2" charset="2"/>
              <a:buChar char="Ø"/>
            </a:pPr>
            <a:r>
              <a:rPr lang="pt-BR" dirty="0"/>
              <a:t>Ofertas de Cuidados Integrado (OCI) em </a:t>
            </a:r>
            <a:r>
              <a:rPr lang="pt-BR" b="1" dirty="0"/>
              <a:t>Oftalmologia.</a:t>
            </a:r>
          </a:p>
        </p:txBody>
      </p:sp>
      <p:sp>
        <p:nvSpPr>
          <p:cNvPr id="5" name="CaixaDeTexto 4">
            <a:extLst>
              <a:ext uri="{FF2B5EF4-FFF2-40B4-BE49-F238E27FC236}">
                <a16:creationId xmlns:a16="http://schemas.microsoft.com/office/drawing/2014/main" id="{E88A5BBD-4962-7733-8D7C-B764FC40DD5F}"/>
              </a:ext>
            </a:extLst>
          </p:cNvPr>
          <p:cNvSpPr txBox="1"/>
          <p:nvPr/>
        </p:nvSpPr>
        <p:spPr>
          <a:xfrm>
            <a:off x="3267389" y="844732"/>
            <a:ext cx="7825154" cy="646331"/>
          </a:xfrm>
          <a:prstGeom prst="rect">
            <a:avLst/>
          </a:prstGeom>
          <a:noFill/>
        </p:spPr>
        <p:txBody>
          <a:bodyPr wrap="square">
            <a:spAutoFit/>
          </a:bodyPr>
          <a:lstStyle/>
          <a:p>
            <a:pPr marL="228600" indent="-228600">
              <a:buFont typeface="+mj-lt"/>
              <a:buAutoNum type="arabicPeriod"/>
            </a:pPr>
            <a:r>
              <a:rPr lang="pt-BR" sz="1200" dirty="0"/>
              <a:t>0904010015 OCI AVALIAÇÃO INICIAL DIAGNÓSTICA DE DEFICIT AUDITIVO</a:t>
            </a:r>
          </a:p>
          <a:p>
            <a:pPr marL="228600" indent="-228600">
              <a:buFont typeface="+mj-lt"/>
              <a:buAutoNum type="arabicPeriod"/>
            </a:pPr>
            <a:r>
              <a:rPr lang="pt-BR" sz="1200" dirty="0"/>
              <a:t>0904010023 -OCI PROGRESSÃO DA AVALIAÇÃO DIAGNÓSTICA DE DÉFICITAUDITIVO</a:t>
            </a:r>
          </a:p>
          <a:p>
            <a:pPr marL="228600" indent="-228600">
              <a:buFont typeface="+mj-lt"/>
              <a:buAutoNum type="arabicPeriod"/>
            </a:pPr>
            <a:r>
              <a:rPr lang="pt-BR" sz="1200" dirty="0"/>
              <a:t>0904010031 -OCI AVALIAÇÃO DIAGNÓSTICA DE NASORAFINGE E DEOROFARINGE</a:t>
            </a:r>
          </a:p>
        </p:txBody>
      </p:sp>
      <p:sp>
        <p:nvSpPr>
          <p:cNvPr id="8" name="CaixaDeTexto 7">
            <a:extLst>
              <a:ext uri="{FF2B5EF4-FFF2-40B4-BE49-F238E27FC236}">
                <a16:creationId xmlns:a16="http://schemas.microsoft.com/office/drawing/2014/main" id="{9005FF41-A11E-6ADC-C8D0-D5714ED0D3EA}"/>
              </a:ext>
            </a:extLst>
          </p:cNvPr>
          <p:cNvSpPr txBox="1"/>
          <p:nvPr/>
        </p:nvSpPr>
        <p:spPr>
          <a:xfrm>
            <a:off x="3175279" y="2966323"/>
            <a:ext cx="8287378" cy="1384995"/>
          </a:xfrm>
          <a:prstGeom prst="rect">
            <a:avLst/>
          </a:prstGeom>
          <a:noFill/>
        </p:spPr>
        <p:txBody>
          <a:bodyPr wrap="square">
            <a:spAutoFit/>
          </a:bodyPr>
          <a:lstStyle/>
          <a:p>
            <a:pPr marL="228600" indent="-228600">
              <a:buFont typeface="+mj-lt"/>
              <a:buAutoNum type="arabicPeriod"/>
            </a:pPr>
            <a:r>
              <a:rPr lang="pt-BR" sz="1200" dirty="0"/>
              <a:t>0905010019 OCI AVALIAÇÃO INICIAL EM OFTALMOLOGIA - 0 A 8 ANOS</a:t>
            </a:r>
          </a:p>
          <a:p>
            <a:pPr marL="228600" indent="-228600">
              <a:buFont typeface="+mj-lt"/>
              <a:buAutoNum type="arabicPeriod"/>
            </a:pPr>
            <a:r>
              <a:rPr lang="pt-BR" sz="1200" dirty="0"/>
              <a:t>0905010027 OCI AVALIAÇÃO ESTRABISMO</a:t>
            </a:r>
          </a:p>
          <a:p>
            <a:pPr marL="228600" indent="-228600">
              <a:buFont typeface="+mj-lt"/>
              <a:buAutoNum type="arabicPeriod"/>
            </a:pPr>
            <a:r>
              <a:rPr lang="pt-BR" sz="1200" dirty="0"/>
              <a:t>0905010035 OCI AVALIAÇÃO INICIAL EM OFTALMOLOGIA - A PARTIR DE 9 ANOS</a:t>
            </a:r>
          </a:p>
          <a:p>
            <a:pPr marL="228600" indent="-228600">
              <a:buFont typeface="+mj-lt"/>
              <a:buAutoNum type="arabicPeriod"/>
            </a:pPr>
            <a:r>
              <a:rPr lang="pt-BR" sz="1200" dirty="0"/>
              <a:t>0905010043 OCI AVALIAÇÃO RETINOPATIA DIABÉTICA</a:t>
            </a:r>
          </a:p>
          <a:p>
            <a:pPr marL="228600" indent="-228600">
              <a:buFont typeface="+mj-lt"/>
              <a:buAutoNum type="arabicPeriod"/>
            </a:pPr>
            <a:r>
              <a:rPr lang="pt-BR" sz="1200" dirty="0"/>
              <a:t>0905010051 OCI AVALIAÇÃO INICIAL PARA ONCOLOGIA OFTALMOLOGICA</a:t>
            </a:r>
          </a:p>
          <a:p>
            <a:pPr marL="228600" indent="-228600">
              <a:buFont typeface="+mj-lt"/>
              <a:buAutoNum type="arabicPeriod"/>
            </a:pPr>
            <a:r>
              <a:rPr lang="pt-BR" sz="1200" dirty="0"/>
              <a:t>0905010060 OCI AVALIAÇÃO INICIAL PARA NEURO OFTALMOLOGICA</a:t>
            </a:r>
          </a:p>
          <a:p>
            <a:pPr marL="228600" indent="-228600">
              <a:buFont typeface="+mj-lt"/>
              <a:buAutoNum type="arabicPeriod"/>
            </a:pPr>
            <a:r>
              <a:rPr lang="pt-BR" sz="1200" dirty="0"/>
              <a:t>0905010078 OCI EXAMES OFTALMOLÓGICOS SOB SEDAÇÃO</a:t>
            </a:r>
          </a:p>
        </p:txBody>
      </p:sp>
      <p:sp>
        <p:nvSpPr>
          <p:cNvPr id="10" name="CaixaDeTexto 9">
            <a:extLst>
              <a:ext uri="{FF2B5EF4-FFF2-40B4-BE49-F238E27FC236}">
                <a16:creationId xmlns:a16="http://schemas.microsoft.com/office/drawing/2014/main" id="{1C8ABF23-A86A-3A70-2AF3-353695F24896}"/>
              </a:ext>
            </a:extLst>
          </p:cNvPr>
          <p:cNvSpPr txBox="1"/>
          <p:nvPr/>
        </p:nvSpPr>
        <p:spPr>
          <a:xfrm>
            <a:off x="3348613" y="5092227"/>
            <a:ext cx="8618973" cy="923330"/>
          </a:xfrm>
          <a:prstGeom prst="rect">
            <a:avLst/>
          </a:prstGeom>
          <a:noFill/>
        </p:spPr>
        <p:txBody>
          <a:bodyPr wrap="square">
            <a:spAutoFit/>
          </a:bodyPr>
          <a:lstStyle/>
          <a:p>
            <a:r>
              <a:rPr lang="pt-BR" dirty="0"/>
              <a:t>As </a:t>
            </a:r>
            <a:r>
              <a:rPr lang="pt-BR" b="1" dirty="0">
                <a:solidFill>
                  <a:srgbClr val="FF0000"/>
                </a:solidFill>
              </a:rPr>
              <a:t>OCI serão financiadas </a:t>
            </a:r>
            <a:r>
              <a:rPr lang="pt-BR" dirty="0"/>
              <a:t>com recursos do Fundo de Ações e Compensações Estratégicas </a:t>
            </a:r>
            <a:r>
              <a:rPr lang="pt-BR" b="1" dirty="0">
                <a:solidFill>
                  <a:srgbClr val="FF0000"/>
                </a:solidFill>
              </a:rPr>
              <a:t>(FAEC), </a:t>
            </a:r>
            <a:r>
              <a:rPr lang="pt-BR" dirty="0"/>
              <a:t>mediante produção devidamente apresentada e aprovada no SIA/SUS.</a:t>
            </a:r>
          </a:p>
        </p:txBody>
      </p:sp>
      <p:sp>
        <p:nvSpPr>
          <p:cNvPr id="11" name="Título 1">
            <a:extLst>
              <a:ext uri="{FF2B5EF4-FFF2-40B4-BE49-F238E27FC236}">
                <a16:creationId xmlns:a16="http://schemas.microsoft.com/office/drawing/2014/main" id="{34FF16F7-1F92-5F84-E2C3-27EA50CE6CA6}"/>
              </a:ext>
            </a:extLst>
          </p:cNvPr>
          <p:cNvSpPr txBox="1">
            <a:spLocks/>
          </p:cNvSpPr>
          <p:nvPr/>
        </p:nvSpPr>
        <p:spPr bwMode="gray">
          <a:xfrm>
            <a:off x="89597" y="370951"/>
            <a:ext cx="2533024" cy="1276979"/>
          </a:xfrm>
          <a:prstGeom prst="rect">
            <a:avLst/>
          </a:prstGeom>
        </p:spPr>
        <p:style>
          <a:lnRef idx="0">
            <a:schemeClr val="accent3"/>
          </a:lnRef>
          <a:fillRef idx="3">
            <a:schemeClr val="accent3"/>
          </a:fillRef>
          <a:effectRef idx="3">
            <a:schemeClr val="accent3"/>
          </a:effectRef>
          <a:fontRef idx="minor">
            <a:schemeClr val="lt1"/>
          </a:fontRef>
        </p:style>
        <p:txBody>
          <a:bodyPr vert="horz" wrap="square" lIns="0" tIns="0" rIns="0" bIns="0" rtlCol="0" anchor="t" anchorCtr="0">
            <a:noAutofit/>
          </a:bodyPr>
          <a:lstStyle>
            <a:lvl1pPr marL="0" algn="l" defTabSz="914400" rtl="0" eaLnBrk="1" latinLnBrk="0" hangingPunct="1">
              <a:lnSpc>
                <a:spcPct val="90000"/>
              </a:lnSpc>
              <a:spcBef>
                <a:spcPts val="0"/>
              </a:spcBef>
              <a:spcAft>
                <a:spcPts val="0"/>
              </a:spcAft>
              <a:buNone/>
              <a:defRPr sz="2000" b="1"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pt-BR"/>
              <a:t>PROGRAMA MAIS ACESSO A ESPECIALISTAS</a:t>
            </a:r>
            <a:br>
              <a:rPr lang="pt-BR"/>
            </a:br>
            <a:br>
              <a:rPr lang="pt-BR"/>
            </a:br>
            <a:br>
              <a:rPr lang="pt-BR"/>
            </a:br>
            <a:br>
              <a:rPr lang="pt-BR"/>
            </a:br>
            <a:endParaRPr lang="pt-BR" dirty="0"/>
          </a:p>
        </p:txBody>
      </p:sp>
    </p:spTree>
    <p:extLst>
      <p:ext uri="{BB962C8B-B14F-4D97-AF65-F5344CB8AC3E}">
        <p14:creationId xmlns:p14="http://schemas.microsoft.com/office/powerpoint/2010/main" val="347995496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m 3">
            <a:extLst>
              <a:ext uri="{FF2B5EF4-FFF2-40B4-BE49-F238E27FC236}">
                <a16:creationId xmlns:a16="http://schemas.microsoft.com/office/drawing/2014/main" id="{9FEB9DD7-F44E-003F-2B36-03D63CF7F1E2}"/>
              </a:ext>
            </a:extLst>
          </p:cNvPr>
          <p:cNvPicPr>
            <a:picLocks noChangeAspect="1"/>
          </p:cNvPicPr>
          <p:nvPr/>
        </p:nvPicPr>
        <p:blipFill>
          <a:blip r:embed="rId3"/>
          <a:stretch>
            <a:fillRect/>
          </a:stretch>
        </p:blipFill>
        <p:spPr>
          <a:xfrm>
            <a:off x="3104941" y="245098"/>
            <a:ext cx="8812404" cy="5532846"/>
          </a:xfrm>
          <a:prstGeom prst="rect">
            <a:avLst/>
          </a:prstGeom>
        </p:spPr>
      </p:pic>
      <p:sp>
        <p:nvSpPr>
          <p:cNvPr id="5" name="CaixaDeTexto 4">
            <a:extLst>
              <a:ext uri="{FF2B5EF4-FFF2-40B4-BE49-F238E27FC236}">
                <a16:creationId xmlns:a16="http://schemas.microsoft.com/office/drawing/2014/main" id="{76377FA3-35C6-9CA4-6FE1-A3BD6B06E404}"/>
              </a:ext>
            </a:extLst>
          </p:cNvPr>
          <p:cNvSpPr txBox="1"/>
          <p:nvPr/>
        </p:nvSpPr>
        <p:spPr>
          <a:xfrm>
            <a:off x="3181695" y="6008914"/>
            <a:ext cx="8373910" cy="193899"/>
          </a:xfrm>
          <a:prstGeom prst="rect">
            <a:avLst/>
          </a:prstGeom>
          <a:noFill/>
        </p:spPr>
        <p:txBody>
          <a:bodyPr wrap="square" lIns="0" tIns="0" rIns="0" bIns="0" rtlCol="0">
            <a:spAutoFit/>
          </a:bodyPr>
          <a:lstStyle/>
          <a:p>
            <a:pPr algn="l">
              <a:lnSpc>
                <a:spcPct val="90000"/>
              </a:lnSpc>
            </a:pPr>
            <a:r>
              <a:rPr lang="pt-BR" sz="1400" b="1" dirty="0">
                <a:solidFill>
                  <a:srgbClr val="FF0000"/>
                </a:solidFill>
              </a:rPr>
              <a:t>PRÉVIA ESTUDO 0904010015 AVALIAÇÃO INICIAL DIAGNÓSTICA DE DEFICIT AUDITIVO</a:t>
            </a:r>
          </a:p>
        </p:txBody>
      </p:sp>
      <p:sp>
        <p:nvSpPr>
          <p:cNvPr id="2" name="Título 1">
            <a:extLst>
              <a:ext uri="{FF2B5EF4-FFF2-40B4-BE49-F238E27FC236}">
                <a16:creationId xmlns:a16="http://schemas.microsoft.com/office/drawing/2014/main" id="{5523FFC6-7B26-53C3-0347-6FCD2761C72B}"/>
              </a:ext>
            </a:extLst>
          </p:cNvPr>
          <p:cNvSpPr txBox="1">
            <a:spLocks/>
          </p:cNvSpPr>
          <p:nvPr/>
        </p:nvSpPr>
        <p:spPr>
          <a:xfrm>
            <a:off x="89597" y="370951"/>
            <a:ext cx="2533024" cy="1276979"/>
          </a:xfrm>
          <a:prstGeom prst="rect">
            <a:avLst/>
          </a:prstGeom>
        </p:spPr>
        <p:style>
          <a:lnRef idx="0">
            <a:schemeClr val="accent3"/>
          </a:lnRef>
          <a:fillRef idx="3">
            <a:schemeClr val="accent3"/>
          </a:fillRef>
          <a:effectRef idx="3">
            <a:schemeClr val="accent3"/>
          </a:effectRef>
          <a:fontRef idx="minor">
            <a:schemeClr val="lt1"/>
          </a:fontRef>
        </p:style>
        <p:txBody>
          <a:bodyPr/>
          <a:lstStyle>
            <a:lvl1pPr marL="0" algn="l" defTabSz="914400" rtl="0" eaLnBrk="1" latinLnBrk="0" hangingPunct="1">
              <a:lnSpc>
                <a:spcPct val="90000"/>
              </a:lnSpc>
              <a:spcBef>
                <a:spcPts val="0"/>
              </a:spcBef>
              <a:spcAft>
                <a:spcPts val="0"/>
              </a:spcAft>
              <a:buNone/>
              <a:defRPr sz="2000" b="1"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pt-BR"/>
              <a:t>PROGRAMA MAIS ACESSO A ESPECIALISTAS</a:t>
            </a:r>
            <a:br>
              <a:rPr lang="pt-BR"/>
            </a:br>
            <a:br>
              <a:rPr lang="pt-BR"/>
            </a:br>
            <a:br>
              <a:rPr lang="pt-BR"/>
            </a:br>
            <a:br>
              <a:rPr lang="pt-BR"/>
            </a:br>
            <a:endParaRPr lang="pt-BR" dirty="0"/>
          </a:p>
        </p:txBody>
      </p:sp>
    </p:spTree>
    <p:extLst>
      <p:ext uri="{BB962C8B-B14F-4D97-AF65-F5344CB8AC3E}">
        <p14:creationId xmlns:p14="http://schemas.microsoft.com/office/powerpoint/2010/main" val="22067770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A0E9933-50AE-5EBA-D365-0B3288CD894B}"/>
              </a:ext>
            </a:extLst>
          </p:cNvPr>
          <p:cNvSpPr>
            <a:spLocks noGrp="1"/>
          </p:cNvSpPr>
          <p:nvPr>
            <p:ph type="title"/>
          </p:nvPr>
        </p:nvSpPr>
        <p:spPr>
          <a:xfrm>
            <a:off x="110532" y="381000"/>
            <a:ext cx="2964265" cy="1377462"/>
          </a:xfrm>
        </p:spPr>
        <p:txBody>
          <a:bodyPr/>
          <a:lstStyle/>
          <a:p>
            <a:r>
              <a:rPr lang="pt-BR" b="1" dirty="0">
                <a:solidFill>
                  <a:srgbClr val="FF0000"/>
                </a:solidFill>
                <a:latin typeface="Arial (Títulos)"/>
              </a:rPr>
              <a:t>DISPOSIÇÕES FINAIS</a:t>
            </a:r>
            <a:br>
              <a:rPr lang="pt-BR" sz="1500" b="1" dirty="0">
                <a:solidFill>
                  <a:srgbClr val="FF0000"/>
                </a:solidFill>
                <a:latin typeface="Arial (Títulos)"/>
              </a:rPr>
            </a:br>
            <a:br>
              <a:rPr lang="pt-BR" sz="1600" b="0" dirty="0">
                <a:solidFill>
                  <a:srgbClr val="FF0000"/>
                </a:solidFill>
                <a:latin typeface="+mj-lt"/>
              </a:rPr>
            </a:br>
            <a:br>
              <a:rPr lang="pt-BR" sz="1600" b="0" dirty="0">
                <a:solidFill>
                  <a:srgbClr val="FF0000"/>
                </a:solidFill>
                <a:latin typeface="+mj-lt"/>
              </a:rPr>
            </a:br>
            <a:br>
              <a:rPr lang="pt-BR" sz="1600" b="0" dirty="0">
                <a:solidFill>
                  <a:srgbClr val="FF0000"/>
                </a:solidFill>
                <a:latin typeface="+mj-lt"/>
              </a:rPr>
            </a:br>
            <a:endParaRPr lang="pt-BR" u="sng" dirty="0">
              <a:solidFill>
                <a:srgbClr val="FF0000"/>
              </a:solidFill>
              <a:highlight>
                <a:srgbClr val="FFFF00"/>
              </a:highlight>
              <a:latin typeface="+mj-lt"/>
            </a:endParaRPr>
          </a:p>
        </p:txBody>
      </p:sp>
      <p:sp>
        <p:nvSpPr>
          <p:cNvPr id="3" name="CaixaDeTexto 2">
            <a:extLst>
              <a:ext uri="{FF2B5EF4-FFF2-40B4-BE49-F238E27FC236}">
                <a16:creationId xmlns:a16="http://schemas.microsoft.com/office/drawing/2014/main" id="{0409B04D-7BBF-965E-ADAB-D25A78AC1AEA}"/>
              </a:ext>
            </a:extLst>
          </p:cNvPr>
          <p:cNvSpPr txBox="1"/>
          <p:nvPr/>
        </p:nvSpPr>
        <p:spPr>
          <a:xfrm>
            <a:off x="3848517" y="904352"/>
            <a:ext cx="7847763" cy="4154984"/>
          </a:xfrm>
          <a:prstGeom prst="rect">
            <a:avLst/>
          </a:prstGeom>
          <a:noFill/>
        </p:spPr>
        <p:txBody>
          <a:bodyPr wrap="square" lIns="0" tIns="0" rIns="0" bIns="0" rtlCol="0">
            <a:spAutoFit/>
          </a:bodyPr>
          <a:lstStyle/>
          <a:p>
            <a:pPr algn="just"/>
            <a:r>
              <a:rPr lang="pt-BR" dirty="0"/>
              <a:t>Será criado, no âmbito do MS, um </a:t>
            </a:r>
            <a:r>
              <a:rPr lang="pt-BR" b="1" u="sng" dirty="0">
                <a:solidFill>
                  <a:srgbClr val="FF0000"/>
                </a:solidFill>
              </a:rPr>
              <a:t>Grupo Condutor Tripartite</a:t>
            </a:r>
            <a:r>
              <a:rPr lang="pt-BR" dirty="0"/>
              <a:t> de Implementação e Monitoramento do Programa para acompanhamento, monitoramento, apoio e avaliação do Programa.</a:t>
            </a:r>
          </a:p>
          <a:p>
            <a:pPr algn="just"/>
            <a:endParaRPr lang="pt-BR" dirty="0"/>
          </a:p>
          <a:p>
            <a:pPr algn="just"/>
            <a:r>
              <a:rPr lang="pt-BR" b="1" u="sng" dirty="0">
                <a:solidFill>
                  <a:srgbClr val="FF0000"/>
                </a:solidFill>
              </a:rPr>
              <a:t>Cada PAR deve contar com um Grupo Condutor respectivo</a:t>
            </a:r>
            <a:r>
              <a:rPr lang="pt-BR" dirty="0"/>
              <a:t>, com participação do Ministério da Saúde, por inclusão da competência em colegiado já existente, ou criação de um novo para esse fim.</a:t>
            </a:r>
          </a:p>
          <a:p>
            <a:pPr algn="just"/>
            <a:endParaRPr lang="pt-BR" dirty="0"/>
          </a:p>
          <a:p>
            <a:pPr algn="just"/>
            <a:r>
              <a:rPr lang="pt-BR" dirty="0"/>
              <a:t>Compete ao Grupo Condutor do PAR acompanhar, monitorar, apoiar e avaliar o Programa no âmbito estadual e regional. </a:t>
            </a:r>
          </a:p>
          <a:p>
            <a:pPr algn="just"/>
            <a:endParaRPr lang="pt-BR" dirty="0"/>
          </a:p>
          <a:p>
            <a:pPr algn="just"/>
            <a:r>
              <a:rPr lang="pt-BR" dirty="0"/>
              <a:t>O gestor deverá encaminhar o planejamento e o resultados das ações, inseridas no Programa, contendo as ações de expansão e qualificação da oferta para o Grupo Condutor do PAR</a:t>
            </a:r>
          </a:p>
          <a:p>
            <a:pPr marL="400050" indent="-400050" algn="just">
              <a:buFont typeface="+mj-lt"/>
              <a:buAutoNum type="romanUcPeriod"/>
            </a:pPr>
            <a:endParaRPr lang="pt-BR" b="0" i="0" dirty="0"/>
          </a:p>
        </p:txBody>
      </p:sp>
    </p:spTree>
    <p:extLst>
      <p:ext uri="{BB962C8B-B14F-4D97-AF65-F5344CB8AC3E}">
        <p14:creationId xmlns:p14="http://schemas.microsoft.com/office/powerpoint/2010/main" val="14810680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m 6">
            <a:extLst>
              <a:ext uri="{FF2B5EF4-FFF2-40B4-BE49-F238E27FC236}">
                <a16:creationId xmlns:a16="http://schemas.microsoft.com/office/drawing/2014/main" id="{246BC747-A6C4-79E2-FE00-F4FE4BAD6504}"/>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11596592" y="6455576"/>
            <a:ext cx="526355" cy="295403"/>
          </a:xfrm>
          <a:prstGeom prst="rect">
            <a:avLst/>
          </a:prstGeom>
        </p:spPr>
      </p:pic>
    </p:spTree>
    <p:extLst>
      <p:ext uri="{BB962C8B-B14F-4D97-AF65-F5344CB8AC3E}">
        <p14:creationId xmlns:p14="http://schemas.microsoft.com/office/powerpoint/2010/main" val="1020121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005D802-274A-2500-31C4-009A33468C91}"/>
              </a:ext>
            </a:extLst>
          </p:cNvPr>
          <p:cNvSpPr>
            <a:spLocks noGrp="1"/>
          </p:cNvSpPr>
          <p:nvPr>
            <p:ph type="title"/>
          </p:nvPr>
        </p:nvSpPr>
        <p:spPr/>
        <p:txBody>
          <a:bodyPr/>
          <a:lstStyle/>
          <a:p>
            <a:r>
              <a:rPr lang="pt-BR" dirty="0"/>
              <a:t>Legislação</a:t>
            </a:r>
            <a:br>
              <a:rPr lang="pt-BR" dirty="0"/>
            </a:br>
            <a:br>
              <a:rPr lang="pt-BR" dirty="0"/>
            </a:br>
            <a:r>
              <a:rPr lang="pt-BR" dirty="0"/>
              <a:t>Ofertas de Cuidados Integrado (OCI)</a:t>
            </a:r>
            <a:br>
              <a:rPr lang="pt-BR" dirty="0"/>
            </a:br>
            <a:endParaRPr lang="pt-BR" dirty="0"/>
          </a:p>
        </p:txBody>
      </p:sp>
      <p:sp>
        <p:nvSpPr>
          <p:cNvPr id="3" name="CaixaDeTexto 2">
            <a:extLst>
              <a:ext uri="{FF2B5EF4-FFF2-40B4-BE49-F238E27FC236}">
                <a16:creationId xmlns:a16="http://schemas.microsoft.com/office/drawing/2014/main" id="{664B9A9E-AF83-D45E-62E4-EE08BD03C7F4}"/>
              </a:ext>
            </a:extLst>
          </p:cNvPr>
          <p:cNvSpPr txBox="1"/>
          <p:nvPr/>
        </p:nvSpPr>
        <p:spPr>
          <a:xfrm>
            <a:off x="3637503" y="1115367"/>
            <a:ext cx="8173497" cy="4985980"/>
          </a:xfrm>
          <a:prstGeom prst="rect">
            <a:avLst/>
          </a:prstGeom>
          <a:noFill/>
        </p:spPr>
        <p:txBody>
          <a:bodyPr wrap="square" lIns="0" tIns="0" rIns="0" bIns="0" rtlCol="0">
            <a:spAutoFit/>
          </a:bodyPr>
          <a:lstStyle/>
          <a:p>
            <a:pPr marL="342900" indent="-342900" algn="just">
              <a:buFont typeface="Wingdings" panose="05000000000000000000" pitchFamily="2" charset="2"/>
              <a:buChar char="Ø"/>
            </a:pPr>
            <a:r>
              <a:rPr lang="pt-BR" b="1" dirty="0">
                <a:solidFill>
                  <a:srgbClr val="FF0000"/>
                </a:solidFill>
                <a:latin typeface="+mj-lt"/>
              </a:rPr>
              <a:t>PORTARIA SAES/MS Nº 1.824, DE 11 DE JUNHO DE 2024</a:t>
            </a:r>
          </a:p>
          <a:p>
            <a:pPr algn="just"/>
            <a:r>
              <a:rPr lang="pt-BR" dirty="0"/>
              <a:t> Ofertas de Cuidados Integrado (OCI) em </a:t>
            </a:r>
            <a:r>
              <a:rPr lang="pt-BR" b="1" dirty="0"/>
              <a:t>Oncologia.</a:t>
            </a:r>
          </a:p>
          <a:p>
            <a:pPr marL="342900" indent="-342900" algn="just">
              <a:buFont typeface="Wingdings" panose="05000000000000000000" pitchFamily="2" charset="2"/>
              <a:buChar char="Ø"/>
            </a:pPr>
            <a:endParaRPr lang="pt-BR" b="1" dirty="0"/>
          </a:p>
          <a:p>
            <a:pPr marL="342900" indent="-342900" algn="just">
              <a:buFont typeface="Wingdings" panose="05000000000000000000" pitchFamily="2" charset="2"/>
              <a:buChar char="Ø"/>
            </a:pPr>
            <a:r>
              <a:rPr lang="pt-BR" b="1" dirty="0">
                <a:solidFill>
                  <a:srgbClr val="FF0000"/>
                </a:solidFill>
                <a:latin typeface="+mj-lt"/>
              </a:rPr>
              <a:t>PORTARIA SAES/MS Nº 1.822, DE 11 DE JUNHO DE 2024</a:t>
            </a:r>
          </a:p>
          <a:p>
            <a:pPr algn="just"/>
            <a:r>
              <a:rPr lang="pt-BR" dirty="0"/>
              <a:t>Ofertas de Cuidados Integrado (OCI) em </a:t>
            </a:r>
            <a:r>
              <a:rPr lang="pt-BR" b="1" dirty="0"/>
              <a:t>Cardiologia.</a:t>
            </a:r>
          </a:p>
          <a:p>
            <a:pPr marL="342900" indent="-342900" algn="just">
              <a:buFont typeface="Wingdings" panose="05000000000000000000" pitchFamily="2" charset="2"/>
              <a:buChar char="Ø"/>
            </a:pPr>
            <a:endParaRPr lang="pt-BR" b="1" dirty="0"/>
          </a:p>
          <a:p>
            <a:pPr marL="342900" indent="-342900" algn="just">
              <a:buFont typeface="Wingdings" panose="05000000000000000000" pitchFamily="2" charset="2"/>
              <a:buChar char="Ø"/>
            </a:pPr>
            <a:r>
              <a:rPr lang="pt-BR" b="1" dirty="0">
                <a:solidFill>
                  <a:srgbClr val="FF0000"/>
                </a:solidFill>
                <a:latin typeface="+mj-lt"/>
              </a:rPr>
              <a:t>PORTARIA SAES/MS Nº 1.823, DE 11 DE JUNHO DE 2024</a:t>
            </a:r>
          </a:p>
          <a:p>
            <a:pPr algn="just"/>
            <a:r>
              <a:rPr lang="pt-BR" dirty="0"/>
              <a:t>Ofertas de Cuidados Integrado (OCI) em </a:t>
            </a:r>
            <a:r>
              <a:rPr lang="pt-BR" b="1" dirty="0"/>
              <a:t>Ortopedia.</a:t>
            </a:r>
          </a:p>
          <a:p>
            <a:pPr marL="342900" indent="-342900" algn="just">
              <a:buFont typeface="Wingdings" panose="05000000000000000000" pitchFamily="2" charset="2"/>
              <a:buChar char="Ø"/>
            </a:pPr>
            <a:endParaRPr lang="pt-BR" b="1" dirty="0"/>
          </a:p>
          <a:p>
            <a:pPr marL="342900" indent="-342900" algn="just">
              <a:buFont typeface="Wingdings" panose="05000000000000000000" pitchFamily="2" charset="2"/>
              <a:buChar char="Ø"/>
            </a:pPr>
            <a:r>
              <a:rPr lang="pt-BR" b="1" dirty="0">
                <a:solidFill>
                  <a:srgbClr val="FF0000"/>
                </a:solidFill>
                <a:latin typeface="+mj-lt"/>
              </a:rPr>
              <a:t>PORTARIA SAES/MS Nº 1.825, DE 11 DE JUNHO DE 2024</a:t>
            </a:r>
          </a:p>
          <a:p>
            <a:pPr algn="just"/>
            <a:r>
              <a:rPr lang="pt-BR" dirty="0"/>
              <a:t>Ofertas de Cuidados Integrado (OCI) em </a:t>
            </a:r>
            <a:r>
              <a:rPr lang="pt-BR" b="1" dirty="0"/>
              <a:t>Otorrinolaringologia.</a:t>
            </a:r>
          </a:p>
          <a:p>
            <a:pPr algn="just"/>
            <a:endParaRPr lang="pt-BR" b="1" dirty="0"/>
          </a:p>
          <a:p>
            <a:pPr marL="342900" indent="-342900" algn="just">
              <a:buFont typeface="Wingdings" panose="05000000000000000000" pitchFamily="2" charset="2"/>
              <a:buChar char="Ø"/>
            </a:pPr>
            <a:r>
              <a:rPr lang="pt-BR" b="1" dirty="0">
                <a:solidFill>
                  <a:srgbClr val="FF0000"/>
                </a:solidFill>
                <a:latin typeface="+mj-lt"/>
              </a:rPr>
              <a:t>PORTARIA SAES/MS Nº 1.826, DE 11 DE JUNHO DE 2024</a:t>
            </a:r>
          </a:p>
          <a:p>
            <a:pPr marL="342900" indent="-342900" algn="just">
              <a:buFont typeface="+mj-lt"/>
              <a:buAutoNum type="arabicPeriod"/>
            </a:pPr>
            <a:r>
              <a:rPr lang="pt-BR" dirty="0"/>
              <a:t>Ofertas de Cuidados Integrado (OCI) em </a:t>
            </a:r>
            <a:r>
              <a:rPr lang="pt-BR" b="1" dirty="0"/>
              <a:t>Oftalmologia.</a:t>
            </a:r>
          </a:p>
          <a:p>
            <a:pPr marL="342900" indent="-342900" algn="just">
              <a:buFont typeface="+mj-lt"/>
              <a:buAutoNum type="arabicPeriod"/>
            </a:pPr>
            <a:endParaRPr lang="pt-BR" b="1" dirty="0"/>
          </a:p>
          <a:p>
            <a:pPr marL="342900" indent="-342900" algn="just">
              <a:buFont typeface="+mj-lt"/>
              <a:buAutoNum type="arabicPeriod"/>
            </a:pPr>
            <a:endParaRPr lang="pt-BR" b="1" dirty="0"/>
          </a:p>
          <a:p>
            <a:pPr algn="just"/>
            <a:endParaRPr lang="pt-BR" b="1" dirty="0"/>
          </a:p>
          <a:p>
            <a:pPr algn="just"/>
            <a:endParaRPr lang="pt-BR" b="1" i="0" dirty="0">
              <a:solidFill>
                <a:srgbClr val="162937"/>
              </a:solidFill>
              <a:effectLst/>
              <a:latin typeface="+mj-lt"/>
            </a:endParaRPr>
          </a:p>
        </p:txBody>
      </p:sp>
    </p:spTree>
    <p:extLst>
      <p:ext uri="{BB962C8B-B14F-4D97-AF65-F5344CB8AC3E}">
        <p14:creationId xmlns:p14="http://schemas.microsoft.com/office/powerpoint/2010/main" val="27507380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00D3EA9-3512-9D3F-FC50-418346EED7EB}"/>
              </a:ext>
            </a:extLst>
          </p:cNvPr>
          <p:cNvSpPr>
            <a:spLocks noGrp="1"/>
          </p:cNvSpPr>
          <p:nvPr>
            <p:ph type="title"/>
          </p:nvPr>
        </p:nvSpPr>
        <p:spPr>
          <a:xfrm>
            <a:off x="0" y="381001"/>
            <a:ext cx="2994409" cy="3457470"/>
          </a:xfrm>
        </p:spPr>
        <p:txBody>
          <a:bodyPr/>
          <a:lstStyle/>
          <a:p>
            <a:pPr marL="285750" indent="-285750"/>
            <a:r>
              <a:rPr lang="pt-BR" dirty="0"/>
              <a:t>	</a:t>
            </a:r>
            <a:r>
              <a:rPr lang="pt-BR" b="1" dirty="0">
                <a:solidFill>
                  <a:srgbClr val="FF0000"/>
                </a:solidFill>
                <a:latin typeface="+mj-lt"/>
              </a:rPr>
              <a:t>PORTARIA GM/MS Nº3.492,08/04/2024</a:t>
            </a:r>
            <a:br>
              <a:rPr lang="pt-BR" b="1" dirty="0">
                <a:solidFill>
                  <a:srgbClr val="FF0000"/>
                </a:solidFill>
                <a:latin typeface="+mj-lt"/>
              </a:rPr>
            </a:br>
            <a:r>
              <a:rPr lang="pt-BR" sz="1500" b="0" dirty="0">
                <a:latin typeface="+mj-lt"/>
              </a:rPr>
              <a:t>(</a:t>
            </a:r>
            <a:r>
              <a:rPr lang="pt-BR" sz="1500" b="0" dirty="0">
                <a:effectLst/>
                <a:latin typeface="+mj-lt"/>
              </a:rPr>
              <a:t>Programa Nacional de Expansão e Qualificação da Atenção Ambulatorial Especializada, no SUS).</a:t>
            </a:r>
            <a:br>
              <a:rPr lang="pt-BR" sz="1800" b="0" dirty="0">
                <a:solidFill>
                  <a:srgbClr val="000000"/>
                </a:solidFill>
                <a:effectLst/>
                <a:latin typeface="+mj-lt"/>
              </a:rPr>
            </a:br>
            <a:br>
              <a:rPr lang="pt-BR" sz="1800" b="0" dirty="0">
                <a:solidFill>
                  <a:srgbClr val="000000"/>
                </a:solidFill>
                <a:effectLst/>
                <a:latin typeface="+mj-lt"/>
              </a:rPr>
            </a:br>
            <a:r>
              <a:rPr lang="pt-BR" b="1" u="sng" dirty="0">
                <a:latin typeface="Arial" panose="020B0604020202020204" pitchFamily="34" charset="0"/>
              </a:rPr>
              <a:t>Objetivos</a:t>
            </a:r>
            <a:r>
              <a:rPr lang="pt-BR" b="1" i="0" u="sng" dirty="0">
                <a:effectLst/>
                <a:latin typeface="Arial" panose="020B0604020202020204" pitchFamily="34" charset="0"/>
              </a:rPr>
              <a:t> </a:t>
            </a:r>
            <a:br>
              <a:rPr lang="pt-BR" b="1" u="sng" dirty="0">
                <a:solidFill>
                  <a:schemeClr val="accent2"/>
                </a:solidFill>
              </a:rPr>
            </a:br>
            <a:br>
              <a:rPr lang="pt-BR" b="0" dirty="0">
                <a:solidFill>
                  <a:srgbClr val="000000"/>
                </a:solidFill>
                <a:effectLst/>
                <a:latin typeface="+mj-lt"/>
              </a:rPr>
            </a:br>
            <a:endParaRPr lang="pt-BR" dirty="0"/>
          </a:p>
        </p:txBody>
      </p:sp>
      <p:sp>
        <p:nvSpPr>
          <p:cNvPr id="5" name="CaixaDeTexto 4">
            <a:extLst>
              <a:ext uri="{FF2B5EF4-FFF2-40B4-BE49-F238E27FC236}">
                <a16:creationId xmlns:a16="http://schemas.microsoft.com/office/drawing/2014/main" id="{4450D889-8C49-2E21-4115-25756D8C7714}"/>
              </a:ext>
            </a:extLst>
          </p:cNvPr>
          <p:cNvSpPr txBox="1"/>
          <p:nvPr/>
        </p:nvSpPr>
        <p:spPr>
          <a:xfrm>
            <a:off x="3285812" y="954593"/>
            <a:ext cx="8661679" cy="4154984"/>
          </a:xfrm>
          <a:prstGeom prst="rect">
            <a:avLst/>
          </a:prstGeom>
          <a:noFill/>
        </p:spPr>
        <p:txBody>
          <a:bodyPr wrap="square" lIns="0" tIns="0" rIns="0" bIns="0" rtlCol="0">
            <a:spAutoFit/>
          </a:bodyPr>
          <a:lstStyle/>
          <a:p>
            <a:pPr marL="400050" indent="-400050" algn="l">
              <a:lnSpc>
                <a:spcPct val="90000"/>
              </a:lnSpc>
              <a:buFont typeface="+mj-lt"/>
              <a:buAutoNum type="romanUcPeriod"/>
            </a:pPr>
            <a:r>
              <a:rPr lang="pt-BR" sz="2000" dirty="0">
                <a:solidFill>
                  <a:srgbClr val="001F3F"/>
                </a:solidFill>
                <a:latin typeface="+mj-lt"/>
              </a:rPr>
              <a:t>Ampliar o acesso</a:t>
            </a:r>
          </a:p>
          <a:p>
            <a:pPr marL="400050" indent="-400050" algn="l">
              <a:lnSpc>
                <a:spcPct val="90000"/>
              </a:lnSpc>
              <a:buFont typeface="+mj-lt"/>
              <a:buAutoNum type="romanUcPeriod"/>
            </a:pPr>
            <a:endParaRPr lang="pt-BR" sz="2000" dirty="0">
              <a:solidFill>
                <a:srgbClr val="001F3F"/>
              </a:solidFill>
              <a:latin typeface="+mj-lt"/>
            </a:endParaRPr>
          </a:p>
          <a:p>
            <a:pPr marL="400050" indent="-400050" algn="l">
              <a:lnSpc>
                <a:spcPct val="90000"/>
              </a:lnSpc>
              <a:buFont typeface="+mj-lt"/>
              <a:buAutoNum type="romanUcPeriod"/>
            </a:pPr>
            <a:r>
              <a:rPr lang="pt-BR" sz="2000" dirty="0">
                <a:solidFill>
                  <a:srgbClr val="001F3F"/>
                </a:solidFill>
                <a:latin typeface="+mj-lt"/>
              </a:rPr>
              <a:t>Elevar o grau de integralidade</a:t>
            </a:r>
          </a:p>
          <a:p>
            <a:pPr marL="400050" indent="-400050" algn="l">
              <a:lnSpc>
                <a:spcPct val="90000"/>
              </a:lnSpc>
              <a:buFont typeface="+mj-lt"/>
              <a:buAutoNum type="romanUcPeriod"/>
            </a:pPr>
            <a:endParaRPr lang="pt-BR" sz="2000" dirty="0">
              <a:solidFill>
                <a:srgbClr val="001F3F"/>
              </a:solidFill>
              <a:latin typeface="+mj-lt"/>
            </a:endParaRPr>
          </a:p>
          <a:p>
            <a:pPr marL="400050" indent="-400050" algn="l">
              <a:lnSpc>
                <a:spcPct val="90000"/>
              </a:lnSpc>
              <a:buFont typeface="+mj-lt"/>
              <a:buAutoNum type="romanUcPeriod"/>
            </a:pPr>
            <a:r>
              <a:rPr lang="pt-BR" sz="2000" dirty="0">
                <a:solidFill>
                  <a:srgbClr val="001F3F"/>
                </a:solidFill>
                <a:latin typeface="+mj-lt"/>
              </a:rPr>
              <a:t>Promover a integração dos serviços</a:t>
            </a:r>
          </a:p>
          <a:p>
            <a:pPr marL="400050" indent="-400050" algn="l">
              <a:lnSpc>
                <a:spcPct val="90000"/>
              </a:lnSpc>
              <a:buFont typeface="+mj-lt"/>
              <a:buAutoNum type="romanUcPeriod"/>
            </a:pPr>
            <a:endParaRPr lang="pt-BR" sz="2000" dirty="0">
              <a:solidFill>
                <a:srgbClr val="001F3F"/>
              </a:solidFill>
              <a:latin typeface="+mj-lt"/>
            </a:endParaRPr>
          </a:p>
          <a:p>
            <a:pPr marL="400050" indent="-400050" algn="l">
              <a:lnSpc>
                <a:spcPct val="90000"/>
              </a:lnSpc>
              <a:buFont typeface="+mj-lt"/>
              <a:buAutoNum type="romanUcPeriod"/>
            </a:pPr>
            <a:r>
              <a:rPr lang="pt-BR" sz="2000" dirty="0">
                <a:solidFill>
                  <a:srgbClr val="001F3F"/>
                </a:solidFill>
                <a:latin typeface="+mj-lt"/>
              </a:rPr>
              <a:t>Aprimorar a governança da RAS</a:t>
            </a:r>
          </a:p>
          <a:p>
            <a:pPr marL="400050" indent="-400050" algn="l">
              <a:lnSpc>
                <a:spcPct val="90000"/>
              </a:lnSpc>
              <a:buFont typeface="+mj-lt"/>
              <a:buAutoNum type="romanUcPeriod"/>
            </a:pPr>
            <a:endParaRPr lang="pt-BR" sz="2000" dirty="0">
              <a:solidFill>
                <a:srgbClr val="001F3F"/>
              </a:solidFill>
              <a:latin typeface="+mj-lt"/>
            </a:endParaRPr>
          </a:p>
          <a:p>
            <a:pPr marL="400050" indent="-400050" algn="l">
              <a:lnSpc>
                <a:spcPct val="90000"/>
              </a:lnSpc>
              <a:buFont typeface="+mj-lt"/>
              <a:buAutoNum type="romanUcPeriod"/>
            </a:pPr>
            <a:r>
              <a:rPr lang="pt-BR" sz="2000" dirty="0">
                <a:solidFill>
                  <a:srgbClr val="001F3F"/>
                </a:solidFill>
                <a:latin typeface="+mj-lt"/>
              </a:rPr>
              <a:t>Monitoramento e a avaliação</a:t>
            </a:r>
          </a:p>
          <a:p>
            <a:pPr marL="400050" indent="-400050" algn="l">
              <a:lnSpc>
                <a:spcPct val="90000"/>
              </a:lnSpc>
              <a:buFont typeface="+mj-lt"/>
              <a:buAutoNum type="romanUcPeriod"/>
            </a:pPr>
            <a:endParaRPr lang="pt-BR" sz="2000" dirty="0">
              <a:solidFill>
                <a:srgbClr val="001F3F"/>
              </a:solidFill>
              <a:latin typeface="+mj-lt"/>
            </a:endParaRPr>
          </a:p>
          <a:p>
            <a:pPr marL="400050" indent="-400050" algn="l">
              <a:lnSpc>
                <a:spcPct val="90000"/>
              </a:lnSpc>
              <a:buFont typeface="+mj-lt"/>
              <a:buAutoNum type="romanUcPeriod"/>
            </a:pPr>
            <a:r>
              <a:rPr lang="pt-BR" sz="2000" dirty="0">
                <a:solidFill>
                  <a:srgbClr val="001F3F"/>
                </a:solidFill>
                <a:latin typeface="+mj-lt"/>
              </a:rPr>
              <a:t>Qualificar e ampliar a contratualização</a:t>
            </a:r>
          </a:p>
          <a:p>
            <a:pPr marL="400050" indent="-400050" algn="l">
              <a:lnSpc>
                <a:spcPct val="90000"/>
              </a:lnSpc>
              <a:buFont typeface="+mj-lt"/>
              <a:buAutoNum type="romanUcPeriod"/>
            </a:pPr>
            <a:endParaRPr lang="pt-BR" sz="2000" dirty="0">
              <a:solidFill>
                <a:srgbClr val="001F3F"/>
              </a:solidFill>
              <a:latin typeface="+mj-lt"/>
            </a:endParaRPr>
          </a:p>
          <a:p>
            <a:pPr marL="400050" indent="-400050" algn="l">
              <a:lnSpc>
                <a:spcPct val="90000"/>
              </a:lnSpc>
              <a:buFont typeface="+mj-lt"/>
              <a:buAutoNum type="romanUcPeriod"/>
            </a:pPr>
            <a:r>
              <a:rPr lang="pt-BR" sz="2000" dirty="0">
                <a:solidFill>
                  <a:srgbClr val="001F3F"/>
                </a:solidFill>
                <a:latin typeface="+mj-lt"/>
              </a:rPr>
              <a:t>Mudança do modelo de gestão de filas e regulação do acesso</a:t>
            </a:r>
          </a:p>
          <a:p>
            <a:pPr marL="400050" indent="-400050" algn="l">
              <a:lnSpc>
                <a:spcPct val="90000"/>
              </a:lnSpc>
              <a:buFont typeface="+mj-lt"/>
              <a:buAutoNum type="romanUcPeriod"/>
            </a:pPr>
            <a:endParaRPr lang="pt-BR" sz="2000" dirty="0">
              <a:solidFill>
                <a:srgbClr val="001F3F"/>
              </a:solidFill>
              <a:latin typeface="+mj-lt"/>
            </a:endParaRPr>
          </a:p>
          <a:p>
            <a:pPr marL="400050" indent="-400050" algn="l">
              <a:lnSpc>
                <a:spcPct val="90000"/>
              </a:lnSpc>
              <a:buFont typeface="+mj-lt"/>
              <a:buAutoNum type="romanUcPeriod"/>
            </a:pPr>
            <a:r>
              <a:rPr lang="pt-BR" sz="2000" dirty="0">
                <a:solidFill>
                  <a:srgbClr val="001F3F"/>
                </a:solidFill>
                <a:latin typeface="+mj-lt"/>
              </a:rPr>
              <a:t>Novo modelo de financiamento</a:t>
            </a:r>
            <a:endParaRPr lang="pt-BR" sz="2000" dirty="0">
              <a:solidFill>
                <a:srgbClr val="001F3F"/>
              </a:solidFill>
            </a:endParaRPr>
          </a:p>
        </p:txBody>
      </p:sp>
    </p:spTree>
    <p:extLst>
      <p:ext uri="{BB962C8B-B14F-4D97-AF65-F5344CB8AC3E}">
        <p14:creationId xmlns:p14="http://schemas.microsoft.com/office/powerpoint/2010/main" val="579258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A0E9933-50AE-5EBA-D365-0B3288CD894B}"/>
              </a:ext>
            </a:extLst>
          </p:cNvPr>
          <p:cNvSpPr>
            <a:spLocks noGrp="1"/>
          </p:cNvSpPr>
          <p:nvPr>
            <p:ph type="title"/>
          </p:nvPr>
        </p:nvSpPr>
        <p:spPr>
          <a:xfrm>
            <a:off x="110532" y="381000"/>
            <a:ext cx="2964265" cy="4371870"/>
          </a:xfrm>
        </p:spPr>
        <p:txBody>
          <a:bodyPr/>
          <a:lstStyle/>
          <a:p>
            <a:r>
              <a:rPr lang="pt-BR" b="1" dirty="0">
                <a:solidFill>
                  <a:srgbClr val="FF0000"/>
                </a:solidFill>
                <a:latin typeface="+mj-lt"/>
              </a:rPr>
              <a:t>PORTARIA GM/MS Nº3.492,08/04/2024</a:t>
            </a:r>
            <a:br>
              <a:rPr lang="pt-BR" b="1" dirty="0">
                <a:solidFill>
                  <a:srgbClr val="FF0000"/>
                </a:solidFill>
                <a:latin typeface="+mj-lt"/>
              </a:rPr>
            </a:br>
            <a:r>
              <a:rPr lang="pt-BR" sz="1500" b="0" dirty="0">
                <a:solidFill>
                  <a:srgbClr val="FF0000"/>
                </a:solidFill>
                <a:latin typeface="+mn-lt"/>
              </a:rPr>
              <a:t>(Programa Nacional de Expansão e Qualificação da Atenção Ambulatorial Especializada, no SUS).</a:t>
            </a:r>
            <a:br>
              <a:rPr lang="pt-BR" sz="1600" b="0" dirty="0">
                <a:solidFill>
                  <a:srgbClr val="FF0000"/>
                </a:solidFill>
                <a:latin typeface="+mj-lt"/>
              </a:rPr>
            </a:br>
            <a:br>
              <a:rPr lang="pt-BR" sz="1600" b="0" dirty="0">
                <a:solidFill>
                  <a:srgbClr val="FF0000"/>
                </a:solidFill>
                <a:latin typeface="+mj-lt"/>
              </a:rPr>
            </a:br>
            <a:br>
              <a:rPr lang="pt-BR" sz="1600" b="0" dirty="0">
                <a:solidFill>
                  <a:srgbClr val="FF0000"/>
                </a:solidFill>
                <a:latin typeface="+mj-lt"/>
              </a:rPr>
            </a:br>
            <a:r>
              <a:rPr lang="pt-BR" u="sng" dirty="0">
                <a:solidFill>
                  <a:srgbClr val="FF0000"/>
                </a:solidFill>
                <a:latin typeface="+mj-lt"/>
              </a:rPr>
              <a:t>Plano de Ação Regional - PAR</a:t>
            </a:r>
            <a:br>
              <a:rPr lang="pt-BR" u="sng" dirty="0">
                <a:solidFill>
                  <a:srgbClr val="FF0000"/>
                </a:solidFill>
                <a:latin typeface="+mj-lt"/>
              </a:rPr>
            </a:br>
            <a:endParaRPr lang="pt-BR" u="sng" dirty="0">
              <a:solidFill>
                <a:srgbClr val="FF0000"/>
              </a:solidFill>
              <a:latin typeface="+mj-lt"/>
            </a:endParaRPr>
          </a:p>
        </p:txBody>
      </p:sp>
      <p:sp>
        <p:nvSpPr>
          <p:cNvPr id="3" name="CaixaDeTexto 2">
            <a:extLst>
              <a:ext uri="{FF2B5EF4-FFF2-40B4-BE49-F238E27FC236}">
                <a16:creationId xmlns:a16="http://schemas.microsoft.com/office/drawing/2014/main" id="{0409B04D-7BBF-965E-ADAB-D25A78AC1AEA}"/>
              </a:ext>
            </a:extLst>
          </p:cNvPr>
          <p:cNvSpPr txBox="1"/>
          <p:nvPr/>
        </p:nvSpPr>
        <p:spPr>
          <a:xfrm>
            <a:off x="3808324" y="381000"/>
            <a:ext cx="7847763" cy="6340197"/>
          </a:xfrm>
          <a:prstGeom prst="rect">
            <a:avLst/>
          </a:prstGeom>
          <a:noFill/>
        </p:spPr>
        <p:txBody>
          <a:bodyPr wrap="square" lIns="0" tIns="0" rIns="0" bIns="0" rtlCol="0">
            <a:spAutoFit/>
          </a:bodyPr>
          <a:lstStyle/>
          <a:p>
            <a:pPr algn="just">
              <a:spcAft>
                <a:spcPts val="1200"/>
              </a:spcAft>
            </a:pPr>
            <a:r>
              <a:rPr lang="pt-BR" sz="1800" b="0" i="0" dirty="0">
                <a:solidFill>
                  <a:srgbClr val="000000"/>
                </a:solidFill>
                <a:effectLst/>
                <a:latin typeface="rawline"/>
              </a:rPr>
              <a:t>I - Definição de </a:t>
            </a:r>
            <a:r>
              <a:rPr lang="pt-BR" sz="1800" b="1" i="0" u="sng" dirty="0">
                <a:solidFill>
                  <a:srgbClr val="FF0000"/>
                </a:solidFill>
                <a:effectLst/>
                <a:latin typeface="rawline"/>
              </a:rPr>
              <a:t>território de abrangência</a:t>
            </a:r>
            <a:r>
              <a:rPr lang="pt-BR" sz="1800" b="0" i="0" dirty="0">
                <a:solidFill>
                  <a:srgbClr val="000000"/>
                </a:solidFill>
                <a:effectLst/>
                <a:latin typeface="rawline"/>
              </a:rPr>
              <a:t>, diagnóstico geral das </a:t>
            </a:r>
            <a:r>
              <a:rPr lang="pt-BR" sz="1800" i="0" dirty="0">
                <a:solidFill>
                  <a:srgbClr val="000000"/>
                </a:solidFill>
                <a:effectLst/>
                <a:latin typeface="rawline"/>
              </a:rPr>
              <a:t>necessidades de saúde e da Rede de Atenção à Saúde;</a:t>
            </a:r>
          </a:p>
          <a:p>
            <a:pPr algn="just">
              <a:spcAft>
                <a:spcPts val="1200"/>
              </a:spcAft>
            </a:pPr>
            <a:r>
              <a:rPr lang="pt-BR" sz="1800" b="0" i="0" dirty="0">
                <a:solidFill>
                  <a:srgbClr val="000000"/>
                </a:solidFill>
                <a:effectLst/>
                <a:latin typeface="rawline"/>
              </a:rPr>
              <a:t>II - Descrição sumária da RAS com </a:t>
            </a:r>
            <a:r>
              <a:rPr lang="pt-BR" sz="1800" b="1" i="0" u="sng" dirty="0">
                <a:solidFill>
                  <a:srgbClr val="FF0000"/>
                </a:solidFill>
                <a:effectLst/>
                <a:latin typeface="rawline"/>
              </a:rPr>
              <a:t>identificação dos principais problemas e prioridades </a:t>
            </a:r>
            <a:r>
              <a:rPr lang="pt-BR" sz="1800" i="0" dirty="0">
                <a:solidFill>
                  <a:srgbClr val="000000"/>
                </a:solidFill>
                <a:effectLst/>
                <a:latin typeface="rawline"/>
              </a:rPr>
              <a:t>que serão enfrentadas no Programa</a:t>
            </a:r>
            <a:r>
              <a:rPr lang="pt-BR" sz="1800" b="0" i="0" dirty="0">
                <a:solidFill>
                  <a:srgbClr val="000000"/>
                </a:solidFill>
                <a:effectLst/>
                <a:latin typeface="rawline"/>
              </a:rPr>
              <a:t>, incluindo as condições crônicas que requerem acompanhamento longitudinal ou agravos específicos de rápida resolução e levando em consideração as OCI;</a:t>
            </a:r>
          </a:p>
          <a:p>
            <a:pPr algn="just">
              <a:spcAft>
                <a:spcPts val="1200"/>
              </a:spcAft>
            </a:pPr>
            <a:r>
              <a:rPr lang="pt-BR" sz="1800" b="0" i="0" dirty="0">
                <a:solidFill>
                  <a:srgbClr val="000000"/>
                </a:solidFill>
                <a:effectLst/>
                <a:latin typeface="rawline"/>
              </a:rPr>
              <a:t>III - </a:t>
            </a:r>
            <a:r>
              <a:rPr lang="pt-BR" sz="1800" b="1" i="0" dirty="0">
                <a:solidFill>
                  <a:srgbClr val="FF0000"/>
                </a:solidFill>
                <a:effectLst/>
                <a:latin typeface="rawline"/>
              </a:rPr>
              <a:t>E</a:t>
            </a:r>
            <a:r>
              <a:rPr lang="pt-BR" sz="1800" b="1" i="0" u="sng" dirty="0">
                <a:solidFill>
                  <a:srgbClr val="FF0000"/>
                </a:solidFill>
                <a:effectLst/>
                <a:latin typeface="rawline"/>
              </a:rPr>
              <a:t>lenco das OCI de acordo com os maiores problemas de acesso </a:t>
            </a:r>
            <a:r>
              <a:rPr lang="pt-BR" sz="1800" b="0" i="0" dirty="0">
                <a:solidFill>
                  <a:srgbClr val="000000"/>
                </a:solidFill>
                <a:effectLst/>
                <a:latin typeface="rawline"/>
              </a:rPr>
              <a:t>e filas prioritárias no estado e região;</a:t>
            </a:r>
          </a:p>
          <a:p>
            <a:pPr algn="just">
              <a:spcAft>
                <a:spcPts val="1200"/>
              </a:spcAft>
            </a:pPr>
            <a:r>
              <a:rPr lang="pt-BR" sz="1800" b="0" i="0" dirty="0">
                <a:solidFill>
                  <a:srgbClr val="000000"/>
                </a:solidFill>
                <a:effectLst/>
                <a:latin typeface="rawline"/>
              </a:rPr>
              <a:t>IV - </a:t>
            </a:r>
            <a:r>
              <a:rPr lang="pt-BR" sz="1800" b="1" i="0" u="sng" dirty="0">
                <a:solidFill>
                  <a:srgbClr val="FF0000"/>
                </a:solidFill>
                <a:effectLst/>
                <a:latin typeface="rawline"/>
              </a:rPr>
              <a:t>Definição das filas, por conjunto de procedimentos</a:t>
            </a:r>
            <a:r>
              <a:rPr lang="pt-BR" sz="1800" b="0" i="0" dirty="0">
                <a:solidFill>
                  <a:srgbClr val="000000"/>
                </a:solidFill>
                <a:effectLst/>
                <a:latin typeface="rawline"/>
              </a:rPr>
              <a:t>, </a:t>
            </a:r>
            <a:r>
              <a:rPr lang="pt-BR" sz="1800" i="0" dirty="0">
                <a:solidFill>
                  <a:srgbClr val="000000"/>
                </a:solidFill>
                <a:effectLst/>
                <a:latin typeface="rawline"/>
              </a:rPr>
              <a:t>declarando sua abrangência e qual o sistema de informação utilizado, comprometendo-se com o compartilhamento das informações de sua base de dados, que será considerado no monitoramento e avaliação da execução do PAR;</a:t>
            </a:r>
          </a:p>
          <a:p>
            <a:pPr algn="just">
              <a:spcAft>
                <a:spcPts val="1200"/>
              </a:spcAft>
            </a:pPr>
            <a:r>
              <a:rPr lang="pt-BR" sz="1800" b="0" i="0" dirty="0">
                <a:solidFill>
                  <a:srgbClr val="000000"/>
                </a:solidFill>
                <a:effectLst/>
                <a:latin typeface="rawline"/>
              </a:rPr>
              <a:t>V - Definição de </a:t>
            </a:r>
            <a:r>
              <a:rPr lang="pt-BR" sz="1800" b="1" i="0" u="sng" dirty="0">
                <a:solidFill>
                  <a:srgbClr val="FF0000"/>
                </a:solidFill>
                <a:effectLst/>
                <a:latin typeface="rawline"/>
              </a:rPr>
              <a:t>metas de redução do tamanho e tempo de espera das filas </a:t>
            </a:r>
            <a:r>
              <a:rPr lang="pt-BR" sz="1800" b="0" i="0" dirty="0">
                <a:solidFill>
                  <a:srgbClr val="000000"/>
                </a:solidFill>
                <a:effectLst/>
                <a:latin typeface="rawline"/>
              </a:rPr>
              <a:t>na vigência do PAR;</a:t>
            </a:r>
          </a:p>
          <a:p>
            <a:pPr algn="just">
              <a:spcAft>
                <a:spcPts val="1200"/>
              </a:spcAft>
            </a:pPr>
            <a:r>
              <a:rPr lang="pt-BR" sz="1800" b="0" i="0" dirty="0">
                <a:solidFill>
                  <a:srgbClr val="000000"/>
                </a:solidFill>
                <a:effectLst/>
                <a:latin typeface="rawline"/>
              </a:rPr>
              <a:t>VI - </a:t>
            </a:r>
            <a:r>
              <a:rPr lang="pt-BR" b="1" u="sng" dirty="0">
                <a:solidFill>
                  <a:srgbClr val="FF0000"/>
                </a:solidFill>
                <a:latin typeface="rawline"/>
              </a:rPr>
              <a:t>C</a:t>
            </a:r>
            <a:r>
              <a:rPr lang="pt-BR" sz="1800" b="1" i="0" u="sng" dirty="0">
                <a:solidFill>
                  <a:srgbClr val="FF0000"/>
                </a:solidFill>
                <a:effectLst/>
                <a:latin typeface="rawline"/>
              </a:rPr>
              <a:t>ronograma de implementação previsto </a:t>
            </a:r>
            <a:r>
              <a:rPr lang="pt-BR" sz="1800" b="0" i="0" dirty="0">
                <a:solidFill>
                  <a:srgbClr val="000000"/>
                </a:solidFill>
                <a:effectLst/>
                <a:latin typeface="rawline"/>
              </a:rPr>
              <a:t>no PAR;</a:t>
            </a:r>
          </a:p>
          <a:p>
            <a:pPr algn="just">
              <a:spcAft>
                <a:spcPts val="1200"/>
              </a:spcAft>
            </a:pPr>
            <a:r>
              <a:rPr lang="pt-BR" sz="1800" b="0" i="0" dirty="0">
                <a:solidFill>
                  <a:srgbClr val="000000"/>
                </a:solidFill>
                <a:effectLst/>
                <a:latin typeface="rawline"/>
              </a:rPr>
              <a:t>VII - </a:t>
            </a:r>
            <a:r>
              <a:rPr lang="pt-BR" b="1" u="sng" dirty="0">
                <a:solidFill>
                  <a:srgbClr val="FF0000"/>
                </a:solidFill>
                <a:latin typeface="rawline"/>
              </a:rPr>
              <a:t>D</a:t>
            </a:r>
            <a:r>
              <a:rPr lang="pt-BR" sz="1800" b="1" i="0" u="sng" dirty="0">
                <a:solidFill>
                  <a:srgbClr val="FF0000"/>
                </a:solidFill>
                <a:effectLst/>
                <a:latin typeface="rawline"/>
              </a:rPr>
              <a:t>eclaração de compromisso </a:t>
            </a:r>
            <a:r>
              <a:rPr lang="pt-BR" sz="1800" b="0" i="0" dirty="0">
                <a:solidFill>
                  <a:srgbClr val="000000"/>
                </a:solidFill>
                <a:effectLst/>
                <a:latin typeface="rawline"/>
              </a:rPr>
              <a:t>com a implementação progressiva de mudanças estruturantes conforme a PNAES; e</a:t>
            </a:r>
          </a:p>
          <a:p>
            <a:pPr algn="just">
              <a:spcAft>
                <a:spcPts val="1200"/>
              </a:spcAft>
            </a:pPr>
            <a:r>
              <a:rPr lang="pt-BR" sz="1800" b="0" i="0" dirty="0">
                <a:solidFill>
                  <a:srgbClr val="000000"/>
                </a:solidFill>
                <a:effectLst/>
                <a:latin typeface="rawline"/>
              </a:rPr>
              <a:t>VIII - Definição de </a:t>
            </a:r>
            <a:r>
              <a:rPr lang="pt-BR" sz="1800" b="1" i="0" u="sng" dirty="0">
                <a:solidFill>
                  <a:srgbClr val="FF0000"/>
                </a:solidFill>
                <a:effectLst/>
                <a:latin typeface="rawline"/>
              </a:rPr>
              <a:t>responsabilidades de cada um dos entes federados </a:t>
            </a:r>
            <a:r>
              <a:rPr lang="pt-BR" sz="1800" b="0" i="0" dirty="0">
                <a:solidFill>
                  <a:srgbClr val="000000"/>
                </a:solidFill>
                <a:effectLst/>
                <a:latin typeface="rawline"/>
              </a:rPr>
              <a:t>na implementação, monitoramento e avaliação do PAR.</a:t>
            </a:r>
          </a:p>
        </p:txBody>
      </p:sp>
    </p:spTree>
    <p:extLst>
      <p:ext uri="{BB962C8B-B14F-4D97-AF65-F5344CB8AC3E}">
        <p14:creationId xmlns:p14="http://schemas.microsoft.com/office/powerpoint/2010/main" val="18371130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A0E9933-50AE-5EBA-D365-0B3288CD894B}"/>
              </a:ext>
            </a:extLst>
          </p:cNvPr>
          <p:cNvSpPr>
            <a:spLocks noGrp="1"/>
          </p:cNvSpPr>
          <p:nvPr>
            <p:ph type="title"/>
          </p:nvPr>
        </p:nvSpPr>
        <p:spPr>
          <a:xfrm>
            <a:off x="110532" y="381000"/>
            <a:ext cx="2964265" cy="4371870"/>
          </a:xfrm>
        </p:spPr>
        <p:txBody>
          <a:bodyPr/>
          <a:lstStyle/>
          <a:p>
            <a:r>
              <a:rPr lang="pt-BR" b="1" dirty="0">
                <a:solidFill>
                  <a:srgbClr val="FF0000"/>
                </a:solidFill>
                <a:latin typeface="+mj-lt"/>
              </a:rPr>
              <a:t>PORTARIA GM/MS Nº3.492,08/04/2024</a:t>
            </a:r>
            <a:br>
              <a:rPr lang="pt-BR" b="1" dirty="0">
                <a:solidFill>
                  <a:srgbClr val="FF0000"/>
                </a:solidFill>
                <a:latin typeface="+mj-lt"/>
              </a:rPr>
            </a:br>
            <a:r>
              <a:rPr lang="pt-BR" sz="1800" b="0" dirty="0">
                <a:solidFill>
                  <a:srgbClr val="FF0000"/>
                </a:solidFill>
                <a:latin typeface="+mn-lt"/>
              </a:rPr>
              <a:t>(Programa Nacional de Expansão e Qualificação da Atenção Ambulatorial Especializada, no SUS).</a:t>
            </a:r>
            <a:br>
              <a:rPr lang="pt-BR" sz="1600" b="0" dirty="0">
                <a:solidFill>
                  <a:srgbClr val="FF0000"/>
                </a:solidFill>
                <a:latin typeface="+mj-lt"/>
              </a:rPr>
            </a:br>
            <a:br>
              <a:rPr lang="pt-BR" sz="1600" b="0" dirty="0">
                <a:solidFill>
                  <a:srgbClr val="FF0000"/>
                </a:solidFill>
                <a:latin typeface="+mj-lt"/>
              </a:rPr>
            </a:br>
            <a:br>
              <a:rPr lang="pt-BR" sz="1600" b="0" dirty="0">
                <a:solidFill>
                  <a:srgbClr val="FF0000"/>
                </a:solidFill>
                <a:latin typeface="+mj-lt"/>
              </a:rPr>
            </a:br>
            <a:br>
              <a:rPr lang="pt-BR" sz="1600" b="0" dirty="0">
                <a:solidFill>
                  <a:srgbClr val="FF0000"/>
                </a:solidFill>
                <a:latin typeface="+mj-lt"/>
              </a:rPr>
            </a:br>
            <a:br>
              <a:rPr lang="pt-BR" sz="1600" b="0" dirty="0">
                <a:solidFill>
                  <a:srgbClr val="FF0000"/>
                </a:solidFill>
                <a:latin typeface="+mj-lt"/>
              </a:rPr>
            </a:br>
            <a:r>
              <a:rPr lang="pt-BR" u="sng" dirty="0">
                <a:solidFill>
                  <a:srgbClr val="FF0000"/>
                </a:solidFill>
                <a:latin typeface="+mj-lt"/>
              </a:rPr>
              <a:t>Monitoramento - PAR</a:t>
            </a:r>
            <a:br>
              <a:rPr lang="pt-BR" u="sng" dirty="0">
                <a:solidFill>
                  <a:srgbClr val="FF0000"/>
                </a:solidFill>
                <a:latin typeface="+mj-lt"/>
              </a:rPr>
            </a:br>
            <a:endParaRPr lang="pt-BR" u="sng" dirty="0">
              <a:solidFill>
                <a:srgbClr val="FF0000"/>
              </a:solidFill>
              <a:latin typeface="+mj-lt"/>
            </a:endParaRPr>
          </a:p>
        </p:txBody>
      </p:sp>
      <p:sp>
        <p:nvSpPr>
          <p:cNvPr id="3" name="CaixaDeTexto 2">
            <a:extLst>
              <a:ext uri="{FF2B5EF4-FFF2-40B4-BE49-F238E27FC236}">
                <a16:creationId xmlns:a16="http://schemas.microsoft.com/office/drawing/2014/main" id="{0409B04D-7BBF-965E-ADAB-D25A78AC1AEA}"/>
              </a:ext>
            </a:extLst>
          </p:cNvPr>
          <p:cNvSpPr txBox="1"/>
          <p:nvPr/>
        </p:nvSpPr>
        <p:spPr>
          <a:xfrm>
            <a:off x="3808324" y="381000"/>
            <a:ext cx="7847763" cy="5816977"/>
          </a:xfrm>
          <a:prstGeom prst="rect">
            <a:avLst/>
          </a:prstGeom>
          <a:noFill/>
        </p:spPr>
        <p:txBody>
          <a:bodyPr wrap="square" lIns="0" tIns="0" rIns="0" bIns="0" rtlCol="0">
            <a:spAutoFit/>
          </a:bodyPr>
          <a:lstStyle/>
          <a:p>
            <a:pPr algn="just">
              <a:spcAft>
                <a:spcPts val="1200"/>
              </a:spcAft>
            </a:pPr>
            <a:r>
              <a:rPr lang="pt-BR" sz="1800" b="0" i="0" dirty="0">
                <a:solidFill>
                  <a:srgbClr val="000000"/>
                </a:solidFill>
                <a:effectLst/>
                <a:latin typeface="rawline"/>
              </a:rPr>
              <a:t>Instituir: </a:t>
            </a:r>
            <a:r>
              <a:rPr lang="pt-BR" sz="1800" b="1" i="0" u="sng" dirty="0">
                <a:solidFill>
                  <a:srgbClr val="FF0000"/>
                </a:solidFill>
                <a:effectLst/>
                <a:latin typeface="rawline"/>
              </a:rPr>
              <a:t>Núcleo de Gestão e Regulação</a:t>
            </a:r>
            <a:r>
              <a:rPr lang="pt-BR" sz="1800" b="0" i="0" dirty="0">
                <a:solidFill>
                  <a:srgbClr val="000000"/>
                </a:solidFill>
                <a:effectLst/>
                <a:latin typeface="rawline"/>
              </a:rPr>
              <a:t> do Programa Nacional de Expansão e Qualificação da Atenção Ambulatorial Especializada - </a:t>
            </a:r>
            <a:r>
              <a:rPr lang="pt-BR" sz="1800" b="1" i="0" u="sng" dirty="0">
                <a:solidFill>
                  <a:srgbClr val="FF0000"/>
                </a:solidFill>
                <a:effectLst/>
                <a:latin typeface="rawline"/>
              </a:rPr>
              <a:t>NGR</a:t>
            </a:r>
            <a:r>
              <a:rPr lang="pt-BR" sz="1800" b="0" i="0" dirty="0">
                <a:solidFill>
                  <a:srgbClr val="000000"/>
                </a:solidFill>
                <a:effectLst/>
                <a:latin typeface="rawline"/>
              </a:rPr>
              <a:t>, ou </a:t>
            </a:r>
            <a:r>
              <a:rPr lang="pt-BR" sz="1800" b="1" i="0" u="sng" dirty="0">
                <a:solidFill>
                  <a:srgbClr val="FF0000"/>
                </a:solidFill>
                <a:effectLst/>
                <a:latin typeface="rawline"/>
              </a:rPr>
              <a:t>responsabilizada uma estrutura análoga</a:t>
            </a:r>
            <a:r>
              <a:rPr lang="pt-BR" sz="1800" b="0" i="0" dirty="0">
                <a:solidFill>
                  <a:srgbClr val="FF0000"/>
                </a:solidFill>
                <a:effectLst/>
                <a:latin typeface="rawline"/>
              </a:rPr>
              <a:t>,</a:t>
            </a:r>
            <a:r>
              <a:rPr lang="pt-BR" sz="1800" b="0" i="0" dirty="0">
                <a:solidFill>
                  <a:srgbClr val="000000"/>
                </a:solidFill>
                <a:effectLst/>
                <a:latin typeface="rawline"/>
              </a:rPr>
              <a:t> que apoiará a implementação de:</a:t>
            </a:r>
          </a:p>
          <a:p>
            <a:pPr marL="400050" indent="-400050" algn="just">
              <a:spcAft>
                <a:spcPts val="1200"/>
              </a:spcAft>
              <a:buFont typeface="+mj-lt"/>
              <a:buAutoNum type="romanUcPeriod"/>
            </a:pPr>
            <a:r>
              <a:rPr lang="pt-BR" dirty="0">
                <a:solidFill>
                  <a:srgbClr val="000000"/>
                </a:solidFill>
                <a:latin typeface="rawline"/>
              </a:rPr>
              <a:t>D</a:t>
            </a:r>
            <a:r>
              <a:rPr lang="pt-BR" sz="1800" b="0" i="0" dirty="0">
                <a:solidFill>
                  <a:srgbClr val="000000"/>
                </a:solidFill>
                <a:effectLst/>
                <a:latin typeface="rawline"/>
              </a:rPr>
              <a:t>ispositivos de regulação com foco na comunicação entre os profissionais da APS e da Atenção Ambulatorial Especializada, nos termos previstos na PNAES;</a:t>
            </a:r>
          </a:p>
          <a:p>
            <a:pPr marL="400050" indent="-400050" algn="just">
              <a:spcAft>
                <a:spcPts val="1200"/>
              </a:spcAft>
              <a:buFont typeface="+mj-lt"/>
              <a:buAutoNum type="romanUcPeriod"/>
            </a:pPr>
            <a:r>
              <a:rPr lang="pt-BR" sz="1800" b="0" i="0" dirty="0">
                <a:solidFill>
                  <a:srgbClr val="000000"/>
                </a:solidFill>
                <a:effectLst/>
                <a:latin typeface="rawline"/>
              </a:rPr>
              <a:t>Dispositivos de apoio educacional para os profissionais da APS, com foco na qualificação do manejo clínico e da gestão da condição de saúde;</a:t>
            </a:r>
          </a:p>
          <a:p>
            <a:pPr marL="400050" indent="-400050" algn="just">
              <a:spcAft>
                <a:spcPts val="1200"/>
              </a:spcAft>
              <a:buFont typeface="+mj-lt"/>
              <a:buAutoNum type="romanUcPeriod"/>
            </a:pPr>
            <a:r>
              <a:rPr lang="pt-BR" sz="1800" b="0" i="0" dirty="0">
                <a:solidFill>
                  <a:srgbClr val="000000"/>
                </a:solidFill>
                <a:effectLst/>
                <a:latin typeface="rawline"/>
              </a:rPr>
              <a:t>Dispositivos de </a:t>
            </a:r>
            <a:r>
              <a:rPr lang="pt-BR" sz="1800" b="0" i="0" dirty="0" err="1">
                <a:solidFill>
                  <a:srgbClr val="000000"/>
                </a:solidFill>
                <a:effectLst/>
                <a:latin typeface="rawline"/>
              </a:rPr>
              <a:t>telessaúde</a:t>
            </a:r>
            <a:r>
              <a:rPr lang="pt-BR" sz="1800" b="0" i="0" dirty="0">
                <a:solidFill>
                  <a:srgbClr val="000000"/>
                </a:solidFill>
                <a:effectLst/>
                <a:latin typeface="rawline"/>
              </a:rPr>
              <a:t>;</a:t>
            </a:r>
          </a:p>
          <a:p>
            <a:pPr marL="400050" indent="-400050" algn="just">
              <a:spcAft>
                <a:spcPts val="1200"/>
              </a:spcAft>
              <a:buFont typeface="+mj-lt"/>
              <a:buAutoNum type="romanUcPeriod"/>
            </a:pPr>
            <a:r>
              <a:rPr lang="pt-BR" sz="1800" b="0" i="0" dirty="0">
                <a:solidFill>
                  <a:srgbClr val="000000"/>
                </a:solidFill>
                <a:effectLst/>
                <a:latin typeface="rawline"/>
              </a:rPr>
              <a:t>Dispositivos de compartilhamento de informações entre serviços de saúde e adequação e indução da alimentação dos sistemas de informação;</a:t>
            </a:r>
          </a:p>
          <a:p>
            <a:pPr marL="400050" indent="-400050" algn="just">
              <a:spcAft>
                <a:spcPts val="1200"/>
              </a:spcAft>
              <a:buFont typeface="+mj-lt"/>
              <a:buAutoNum type="romanUcPeriod"/>
            </a:pPr>
            <a:r>
              <a:rPr lang="pt-BR" dirty="0">
                <a:solidFill>
                  <a:srgbClr val="000000"/>
                </a:solidFill>
                <a:latin typeface="rawline"/>
              </a:rPr>
              <a:t>G</a:t>
            </a:r>
            <a:r>
              <a:rPr lang="pt-BR" sz="1800" b="0" i="0" dirty="0">
                <a:solidFill>
                  <a:srgbClr val="000000"/>
                </a:solidFill>
                <a:effectLst/>
                <a:latin typeface="rawline"/>
              </a:rPr>
              <a:t>estão das filas;</a:t>
            </a:r>
          </a:p>
          <a:p>
            <a:pPr marL="400050" indent="-400050" algn="just">
              <a:spcAft>
                <a:spcPts val="1200"/>
              </a:spcAft>
              <a:buFont typeface="+mj-lt"/>
              <a:buAutoNum type="romanUcPeriod"/>
            </a:pPr>
            <a:r>
              <a:rPr lang="pt-BR" dirty="0">
                <a:solidFill>
                  <a:srgbClr val="000000"/>
                </a:solidFill>
                <a:latin typeface="rawline"/>
              </a:rPr>
              <a:t>M</a:t>
            </a:r>
            <a:r>
              <a:rPr lang="pt-BR" sz="1800" b="0" i="0" dirty="0">
                <a:solidFill>
                  <a:srgbClr val="000000"/>
                </a:solidFill>
                <a:effectLst/>
                <a:latin typeface="rawline"/>
              </a:rPr>
              <a:t>onitoramento e avaliação da realização das OCI em tempo oportuno e com o escopo total nelas previsto;</a:t>
            </a:r>
          </a:p>
          <a:p>
            <a:pPr marL="400050" indent="-400050" algn="just">
              <a:spcAft>
                <a:spcPts val="1200"/>
              </a:spcAft>
              <a:buFont typeface="+mj-lt"/>
              <a:buAutoNum type="romanUcPeriod"/>
            </a:pPr>
            <a:r>
              <a:rPr lang="pt-BR" sz="1800" b="0" i="0" dirty="0">
                <a:solidFill>
                  <a:srgbClr val="000000"/>
                </a:solidFill>
                <a:effectLst/>
                <a:latin typeface="rawline"/>
              </a:rPr>
              <a:t>Monitoramento e avaliação dos contratos;</a:t>
            </a:r>
          </a:p>
          <a:p>
            <a:pPr marL="400050" indent="-400050" algn="just">
              <a:spcAft>
                <a:spcPts val="1200"/>
              </a:spcAft>
              <a:buFont typeface="+mj-lt"/>
              <a:buAutoNum type="romanUcPeriod"/>
            </a:pPr>
            <a:r>
              <a:rPr lang="pt-BR" sz="1800" b="0" i="0" dirty="0">
                <a:solidFill>
                  <a:srgbClr val="000000"/>
                </a:solidFill>
                <a:effectLst/>
                <a:latin typeface="rawline"/>
              </a:rPr>
              <a:t>Estratégias de redução do absenteísmo e do efeito velcro; e</a:t>
            </a:r>
          </a:p>
          <a:p>
            <a:pPr marL="400050" indent="-400050" algn="just">
              <a:spcAft>
                <a:spcPts val="1200"/>
              </a:spcAft>
              <a:buFont typeface="+mj-lt"/>
              <a:buAutoNum type="romanUcPeriod"/>
            </a:pPr>
            <a:r>
              <a:rPr lang="pt-BR" dirty="0">
                <a:solidFill>
                  <a:srgbClr val="000000"/>
                </a:solidFill>
                <a:latin typeface="rawline"/>
              </a:rPr>
              <a:t>O</a:t>
            </a:r>
            <a:r>
              <a:rPr lang="pt-BR" sz="1800" b="0" i="0" dirty="0">
                <a:solidFill>
                  <a:srgbClr val="000000"/>
                </a:solidFill>
                <a:effectLst/>
                <a:latin typeface="rawline"/>
              </a:rPr>
              <a:t>rientação e apoio aos </a:t>
            </a:r>
            <a:r>
              <a:rPr lang="pt-BR" sz="1800" b="1" i="0" u="sng" dirty="0">
                <a:solidFill>
                  <a:srgbClr val="FF0000"/>
                </a:solidFill>
                <a:effectLst/>
                <a:latin typeface="rawline"/>
              </a:rPr>
              <a:t>Núcleos de Gestão do Cuidado - NGC</a:t>
            </a:r>
            <a:r>
              <a:rPr lang="pt-BR" sz="1800" b="0" i="0" dirty="0">
                <a:solidFill>
                  <a:srgbClr val="000000"/>
                </a:solidFill>
                <a:effectLst/>
                <a:latin typeface="rawline"/>
              </a:rPr>
              <a:t>.</a:t>
            </a:r>
          </a:p>
        </p:txBody>
      </p:sp>
    </p:spTree>
    <p:extLst>
      <p:ext uri="{BB962C8B-B14F-4D97-AF65-F5344CB8AC3E}">
        <p14:creationId xmlns:p14="http://schemas.microsoft.com/office/powerpoint/2010/main" val="42871144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Google Shape;594;p72">
            <a:extLst>
              <a:ext uri="{FF2B5EF4-FFF2-40B4-BE49-F238E27FC236}">
                <a16:creationId xmlns:a16="http://schemas.microsoft.com/office/drawing/2014/main" id="{99D7ABED-E1AF-7B27-FEDE-09BC6B92B9BD}"/>
              </a:ext>
            </a:extLst>
          </p:cNvPr>
          <p:cNvSpPr/>
          <p:nvPr/>
        </p:nvSpPr>
        <p:spPr>
          <a:xfrm>
            <a:off x="3488217" y="227009"/>
            <a:ext cx="4836721" cy="1161875"/>
          </a:xfrm>
          <a:prstGeom prst="rect">
            <a:avLst/>
          </a:prstGeom>
          <a:noFill/>
          <a:ln>
            <a:noFill/>
          </a:ln>
        </p:spPr>
        <p:txBody>
          <a:bodyPr spcFirstLastPara="1" wrap="square" lIns="0" tIns="0" rIns="0" bIns="0" anchor="ctr" anchorCtr="0">
            <a:noAutofit/>
          </a:bodyPr>
          <a:lstStyle/>
          <a:p>
            <a:pPr algn="ctr">
              <a:lnSpc>
                <a:spcPct val="90000"/>
              </a:lnSpc>
            </a:pPr>
            <a:r>
              <a:rPr lang="pt-BR" sz="2000" b="1" dirty="0">
                <a:solidFill>
                  <a:srgbClr val="001F3F"/>
                </a:solidFill>
              </a:rPr>
              <a:t>Estruturação de processos, contratação e capacitação de pessoal para implantação do Núcleo de Gestão e Regulação (NGR)</a:t>
            </a:r>
          </a:p>
        </p:txBody>
      </p:sp>
      <p:sp>
        <p:nvSpPr>
          <p:cNvPr id="27" name="Título 1">
            <a:extLst>
              <a:ext uri="{FF2B5EF4-FFF2-40B4-BE49-F238E27FC236}">
                <a16:creationId xmlns:a16="http://schemas.microsoft.com/office/drawing/2014/main" id="{72F5FC96-CCA8-6A2D-E034-FFB8D3ADF88D}"/>
              </a:ext>
            </a:extLst>
          </p:cNvPr>
          <p:cNvSpPr>
            <a:spLocks noGrp="1"/>
          </p:cNvSpPr>
          <p:nvPr>
            <p:ph type="title"/>
          </p:nvPr>
        </p:nvSpPr>
        <p:spPr>
          <a:xfrm>
            <a:off x="70339" y="381000"/>
            <a:ext cx="2903973" cy="2215991"/>
          </a:xfrm>
        </p:spPr>
        <p:txBody>
          <a:bodyPr/>
          <a:lstStyle/>
          <a:p>
            <a:r>
              <a:rPr lang="pt-BR" b="1" dirty="0">
                <a:solidFill>
                  <a:srgbClr val="FF0000"/>
                </a:solidFill>
                <a:latin typeface="+mj-lt"/>
              </a:rPr>
              <a:t>PORTARIA GM/MS Nº3.492,08/04/2024</a:t>
            </a:r>
            <a:br>
              <a:rPr lang="pt-BR" b="1" dirty="0">
                <a:solidFill>
                  <a:srgbClr val="FF0000"/>
                </a:solidFill>
                <a:latin typeface="+mj-lt"/>
              </a:rPr>
            </a:br>
            <a:r>
              <a:rPr lang="pt-BR" sz="1500" b="0" dirty="0">
                <a:solidFill>
                  <a:srgbClr val="FF0000"/>
                </a:solidFill>
                <a:latin typeface="+mn-lt"/>
              </a:rPr>
              <a:t>(Programa Nacional de Expansão e Qualificação da Atenção Ambulatorial Especializada, no SUS).</a:t>
            </a:r>
            <a:br>
              <a:rPr lang="pt-BR" sz="2000" b="0" dirty="0">
                <a:solidFill>
                  <a:srgbClr val="FF0000"/>
                </a:solidFill>
                <a:latin typeface="+mj-lt"/>
              </a:rPr>
            </a:br>
            <a:br>
              <a:rPr lang="pt-BR" sz="2000" b="0" dirty="0">
                <a:solidFill>
                  <a:srgbClr val="FF0000"/>
                </a:solidFill>
                <a:latin typeface="+mj-lt"/>
              </a:rPr>
            </a:br>
            <a:br>
              <a:rPr lang="pt-BR" sz="2000" b="0" dirty="0">
                <a:solidFill>
                  <a:srgbClr val="FF0000"/>
                </a:solidFill>
                <a:latin typeface="+mj-lt"/>
              </a:rPr>
            </a:br>
            <a:br>
              <a:rPr lang="pt-BR" sz="2000" b="0" dirty="0">
                <a:solidFill>
                  <a:srgbClr val="FF0000"/>
                </a:solidFill>
                <a:latin typeface="+mj-lt"/>
              </a:rPr>
            </a:br>
            <a:r>
              <a:rPr lang="pt-BR" u="sng" dirty="0">
                <a:solidFill>
                  <a:srgbClr val="FF0000"/>
                </a:solidFill>
                <a:latin typeface="+mj-lt"/>
              </a:rPr>
              <a:t>Incentivo de Implementação das Ações e Estratégias do PAR</a:t>
            </a:r>
            <a:br>
              <a:rPr lang="pt-BR" u="sng" dirty="0">
                <a:solidFill>
                  <a:srgbClr val="FF0000"/>
                </a:solidFill>
                <a:latin typeface="+mj-lt"/>
              </a:rPr>
            </a:br>
            <a:endParaRPr lang="pt-BR" dirty="0"/>
          </a:p>
        </p:txBody>
      </p:sp>
      <p:cxnSp>
        <p:nvCxnSpPr>
          <p:cNvPr id="37" name="Google Shape;591;p72">
            <a:extLst>
              <a:ext uri="{FF2B5EF4-FFF2-40B4-BE49-F238E27FC236}">
                <a16:creationId xmlns:a16="http://schemas.microsoft.com/office/drawing/2014/main" id="{B77C3DBE-08E0-EE8A-D840-B92B8DBF01F5}"/>
              </a:ext>
            </a:extLst>
          </p:cNvPr>
          <p:cNvCxnSpPr>
            <a:cxnSpLocks/>
          </p:cNvCxnSpPr>
          <p:nvPr/>
        </p:nvCxnSpPr>
        <p:spPr>
          <a:xfrm>
            <a:off x="3488217" y="2768196"/>
            <a:ext cx="4896000" cy="0"/>
          </a:xfrm>
          <a:prstGeom prst="straightConnector1">
            <a:avLst/>
          </a:prstGeom>
          <a:noFill/>
          <a:ln w="28575" cap="flat" cmpd="sng">
            <a:solidFill>
              <a:schemeClr val="lt1"/>
            </a:solidFill>
            <a:prstDash val="solid"/>
            <a:miter lim="800000"/>
            <a:headEnd type="none" w="sm" len="sm"/>
            <a:tailEnd type="none" w="sm" len="sm"/>
          </a:ln>
        </p:spPr>
      </p:cxnSp>
      <p:grpSp>
        <p:nvGrpSpPr>
          <p:cNvPr id="2" name="Group 51">
            <a:extLst>
              <a:ext uri="{FF2B5EF4-FFF2-40B4-BE49-F238E27FC236}">
                <a16:creationId xmlns:a16="http://schemas.microsoft.com/office/drawing/2014/main" id="{2804F89A-3F5D-F396-4B6A-10E5396F69BF}"/>
              </a:ext>
            </a:extLst>
          </p:cNvPr>
          <p:cNvGrpSpPr/>
          <p:nvPr/>
        </p:nvGrpSpPr>
        <p:grpSpPr>
          <a:xfrm>
            <a:off x="3434665" y="1723069"/>
            <a:ext cx="844362" cy="879112"/>
            <a:chOff x="5273801" y="2606040"/>
            <a:chExt cx="1644396" cy="1645920"/>
          </a:xfrm>
        </p:grpSpPr>
        <p:sp>
          <p:nvSpPr>
            <p:cNvPr id="3" name="AutoShape 9">
              <a:extLst>
                <a:ext uri="{FF2B5EF4-FFF2-40B4-BE49-F238E27FC236}">
                  <a16:creationId xmlns:a16="http://schemas.microsoft.com/office/drawing/2014/main" id="{6E8248E1-4F7C-5516-2195-C5E59DF579C2}"/>
                </a:ext>
              </a:extLst>
            </p:cNvPr>
            <p:cNvSpPr>
              <a:spLocks noChangeAspect="1" noChangeArrowheads="1" noTextEdit="1"/>
            </p:cNvSpPr>
            <p:nvPr/>
          </p:nvSpPr>
          <p:spPr bwMode="auto">
            <a:xfrm>
              <a:off x="5273801" y="2606040"/>
              <a:ext cx="1644396" cy="164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pt-BR" dirty="0">
                <a:solidFill>
                  <a:srgbClr val="575757"/>
                </a:solidFill>
              </a:endParaRPr>
            </a:p>
          </p:txBody>
        </p:sp>
        <p:grpSp>
          <p:nvGrpSpPr>
            <p:cNvPr id="4" name="Group 53">
              <a:extLst>
                <a:ext uri="{FF2B5EF4-FFF2-40B4-BE49-F238E27FC236}">
                  <a16:creationId xmlns:a16="http://schemas.microsoft.com/office/drawing/2014/main" id="{08E42406-D28A-31CD-0382-A16349283435}"/>
                </a:ext>
              </a:extLst>
            </p:cNvPr>
            <p:cNvGrpSpPr/>
            <p:nvPr/>
          </p:nvGrpSpPr>
          <p:grpSpPr>
            <a:xfrm>
              <a:off x="5339333" y="3067431"/>
              <a:ext cx="1509522" cy="930021"/>
              <a:chOff x="5339333" y="3067431"/>
              <a:chExt cx="1509522" cy="930021"/>
            </a:xfrm>
          </p:grpSpPr>
          <p:sp>
            <p:nvSpPr>
              <p:cNvPr id="5" name="Freeform 11">
                <a:extLst>
                  <a:ext uri="{FF2B5EF4-FFF2-40B4-BE49-F238E27FC236}">
                    <a16:creationId xmlns:a16="http://schemas.microsoft.com/office/drawing/2014/main" id="{CAAF68C8-1694-25E5-E592-9345F84AACDA}"/>
                  </a:ext>
                </a:extLst>
              </p:cNvPr>
              <p:cNvSpPr>
                <a:spLocks noEditPoints="1"/>
              </p:cNvSpPr>
              <p:nvPr/>
            </p:nvSpPr>
            <p:spPr bwMode="auto">
              <a:xfrm>
                <a:off x="5339333" y="3067431"/>
                <a:ext cx="1509522" cy="930021"/>
              </a:xfrm>
              <a:custGeom>
                <a:avLst/>
                <a:gdLst>
                  <a:gd name="T0" fmla="*/ 154 w 2115"/>
                  <a:gd name="T1" fmla="*/ 956 h 1302"/>
                  <a:gd name="T2" fmla="*/ 144 w 2115"/>
                  <a:gd name="T3" fmla="*/ 334 h 1302"/>
                  <a:gd name="T4" fmla="*/ 573 w 2115"/>
                  <a:gd name="T5" fmla="*/ 324 h 1302"/>
                  <a:gd name="T6" fmla="*/ 573 w 2115"/>
                  <a:gd name="T7" fmla="*/ 1059 h 1302"/>
                  <a:gd name="T8" fmla="*/ 44 w 2115"/>
                  <a:gd name="T9" fmla="*/ 220 h 1302"/>
                  <a:gd name="T10" fmla="*/ 573 w 2115"/>
                  <a:gd name="T11" fmla="*/ 180 h 1302"/>
                  <a:gd name="T12" fmla="*/ 22 w 2115"/>
                  <a:gd name="T13" fmla="*/ 176 h 1302"/>
                  <a:gd name="T14" fmla="*/ 0 w 2115"/>
                  <a:gd name="T15" fmla="*/ 1081 h 1302"/>
                  <a:gd name="T16" fmla="*/ 573 w 2115"/>
                  <a:gd name="T17" fmla="*/ 1103 h 1302"/>
                  <a:gd name="T18" fmla="*/ 660 w 2115"/>
                  <a:gd name="T19" fmla="*/ 89 h 1302"/>
                  <a:gd name="T20" fmla="*/ 94 w 2115"/>
                  <a:gd name="T21" fmla="*/ 111 h 1302"/>
                  <a:gd name="T22" fmla="*/ 618 w 2115"/>
                  <a:gd name="T23" fmla="*/ 133 h 1302"/>
                  <a:gd name="T24" fmla="*/ 745 w 2115"/>
                  <a:gd name="T25" fmla="*/ 0 h 1302"/>
                  <a:gd name="T26" fmla="*/ 179 w 2115"/>
                  <a:gd name="T27" fmla="*/ 22 h 1302"/>
                  <a:gd name="T28" fmla="*/ 703 w 2115"/>
                  <a:gd name="T29" fmla="*/ 44 h 1302"/>
                  <a:gd name="T30" fmla="*/ 1882 w 2115"/>
                  <a:gd name="T31" fmla="*/ 948 h 1302"/>
                  <a:gd name="T32" fmla="*/ 1760 w 2115"/>
                  <a:gd name="T33" fmla="*/ 1286 h 1302"/>
                  <a:gd name="T34" fmla="*/ 1452 w 2115"/>
                  <a:gd name="T35" fmla="*/ 1286 h 1302"/>
                  <a:gd name="T36" fmla="*/ 1329 w 2115"/>
                  <a:gd name="T37" fmla="*/ 1168 h 1302"/>
                  <a:gd name="T38" fmla="*/ 1452 w 2115"/>
                  <a:gd name="T39" fmla="*/ 830 h 1302"/>
                  <a:gd name="T40" fmla="*/ 1760 w 2115"/>
                  <a:gd name="T41" fmla="*/ 830 h 1302"/>
                  <a:gd name="T42" fmla="*/ 1882 w 2115"/>
                  <a:gd name="T43" fmla="*/ 948 h 1302"/>
                  <a:gd name="T44" fmla="*/ 1750 w 2115"/>
                  <a:gd name="T45" fmla="*/ 873 h 1302"/>
                  <a:gd name="T46" fmla="*/ 1462 w 2115"/>
                  <a:gd name="T47" fmla="*/ 873 h 1302"/>
                  <a:gd name="T48" fmla="*/ 1373 w 2115"/>
                  <a:gd name="T49" fmla="*/ 1168 h 1302"/>
                  <a:gd name="T50" fmla="*/ 1606 w 2115"/>
                  <a:gd name="T51" fmla="*/ 1258 h 1302"/>
                  <a:gd name="T52" fmla="*/ 1838 w 2115"/>
                  <a:gd name="T53" fmla="*/ 1168 h 1302"/>
                  <a:gd name="T54" fmla="*/ 1728 w 2115"/>
                  <a:gd name="T55" fmla="*/ 325 h 1302"/>
                  <a:gd name="T56" fmla="*/ 1772 w 2115"/>
                  <a:gd name="T57" fmla="*/ 198 h 1302"/>
                  <a:gd name="T58" fmla="*/ 1246 w 2115"/>
                  <a:gd name="T59" fmla="*/ 176 h 1302"/>
                  <a:gd name="T60" fmla="*/ 1209 w 2115"/>
                  <a:gd name="T61" fmla="*/ 220 h 1302"/>
                  <a:gd name="T62" fmla="*/ 1728 w 2115"/>
                  <a:gd name="T63" fmla="*/ 325 h 1302"/>
                  <a:gd name="T64" fmla="*/ 1838 w 2115"/>
                  <a:gd name="T65" fmla="*/ 318 h 1302"/>
                  <a:gd name="T66" fmla="*/ 1866 w 2115"/>
                  <a:gd name="T67" fmla="*/ 111 h 1302"/>
                  <a:gd name="T68" fmla="*/ 1330 w 2115"/>
                  <a:gd name="T69" fmla="*/ 89 h 1302"/>
                  <a:gd name="T70" fmla="*/ 1822 w 2115"/>
                  <a:gd name="T71" fmla="*/ 133 h 1302"/>
                  <a:gd name="T72" fmla="*/ 1907 w 2115"/>
                  <a:gd name="T73" fmla="*/ 321 h 1302"/>
                  <a:gd name="T74" fmla="*/ 1951 w 2115"/>
                  <a:gd name="T75" fmla="*/ 22 h 1302"/>
                  <a:gd name="T76" fmla="*/ 1415 w 2115"/>
                  <a:gd name="T77" fmla="*/ 0 h 1302"/>
                  <a:gd name="T78" fmla="*/ 1907 w 2115"/>
                  <a:gd name="T79" fmla="*/ 44 h 1302"/>
                  <a:gd name="T80" fmla="*/ 1285 w 2115"/>
                  <a:gd name="T81" fmla="*/ 1059 h 1302"/>
                  <a:gd name="T82" fmla="*/ 1209 w 2115"/>
                  <a:gd name="T83" fmla="*/ 1103 h 1302"/>
                  <a:gd name="T84" fmla="*/ 1285 w 2115"/>
                  <a:gd name="T85" fmla="*/ 1059 h 1302"/>
                  <a:gd name="T86" fmla="*/ 1441 w 2115"/>
                  <a:gd name="T87" fmla="*/ 787 h 1302"/>
                  <a:gd name="T88" fmla="*/ 1518 w 2115"/>
                  <a:gd name="T89" fmla="*/ 496 h 1302"/>
                  <a:gd name="T90" fmla="*/ 1629 w 2115"/>
                  <a:gd name="T91" fmla="*/ 334 h 1302"/>
                  <a:gd name="T92" fmla="*/ 1209 w 2115"/>
                  <a:gd name="T93" fmla="*/ 324 h 1302"/>
                  <a:gd name="T94" fmla="*/ 1285 w 2115"/>
                  <a:gd name="T95" fmla="*/ 956 h 1302"/>
                  <a:gd name="T96" fmla="*/ 2057 w 2115"/>
                  <a:gd name="T97" fmla="*/ 403 h 1302"/>
                  <a:gd name="T98" fmla="*/ 1838 w 2115"/>
                  <a:gd name="T99" fmla="*/ 362 h 1302"/>
                  <a:gd name="T100" fmla="*/ 1562 w 2115"/>
                  <a:gd name="T101" fmla="*/ 496 h 1302"/>
                  <a:gd name="T102" fmla="*/ 1606 w 2115"/>
                  <a:gd name="T103" fmla="*/ 770 h 1302"/>
                  <a:gd name="T104" fmla="*/ 1606 w 2115"/>
                  <a:gd name="T105" fmla="*/ 496 h 1302"/>
                  <a:gd name="T106" fmla="*/ 1838 w 2115"/>
                  <a:gd name="T107" fmla="*/ 406 h 1302"/>
                  <a:gd name="T108" fmla="*/ 2071 w 2115"/>
                  <a:gd name="T109" fmla="*/ 496 h 1302"/>
                  <a:gd name="T110" fmla="*/ 1982 w 2115"/>
                  <a:gd name="T111" fmla="*/ 1130 h 1302"/>
                  <a:gd name="T112" fmla="*/ 1926 w 2115"/>
                  <a:gd name="T113" fmla="*/ 1168 h 1302"/>
                  <a:gd name="T114" fmla="*/ 1992 w 2115"/>
                  <a:gd name="T115" fmla="*/ 1173 h 1302"/>
                  <a:gd name="T116" fmla="*/ 2115 w 2115"/>
                  <a:gd name="T117" fmla="*/ 496 h 1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15" h="1302">
                    <a:moveTo>
                      <a:pt x="573" y="956"/>
                    </a:moveTo>
                    <a:cubicBezTo>
                      <a:pt x="154" y="956"/>
                      <a:pt x="154" y="956"/>
                      <a:pt x="154" y="956"/>
                    </a:cubicBezTo>
                    <a:cubicBezTo>
                      <a:pt x="148" y="956"/>
                      <a:pt x="144" y="951"/>
                      <a:pt x="144" y="946"/>
                    </a:cubicBezTo>
                    <a:cubicBezTo>
                      <a:pt x="144" y="334"/>
                      <a:pt x="144" y="334"/>
                      <a:pt x="144" y="334"/>
                    </a:cubicBezTo>
                    <a:cubicBezTo>
                      <a:pt x="144" y="328"/>
                      <a:pt x="148" y="324"/>
                      <a:pt x="154" y="324"/>
                    </a:cubicBezTo>
                    <a:cubicBezTo>
                      <a:pt x="573" y="324"/>
                      <a:pt x="573" y="324"/>
                      <a:pt x="573" y="324"/>
                    </a:cubicBezTo>
                    <a:lnTo>
                      <a:pt x="573" y="956"/>
                    </a:lnTo>
                    <a:close/>
                    <a:moveTo>
                      <a:pt x="573" y="1059"/>
                    </a:moveTo>
                    <a:cubicBezTo>
                      <a:pt x="44" y="1059"/>
                      <a:pt x="44" y="1059"/>
                      <a:pt x="44" y="1059"/>
                    </a:cubicBezTo>
                    <a:cubicBezTo>
                      <a:pt x="44" y="220"/>
                      <a:pt x="44" y="220"/>
                      <a:pt x="44" y="220"/>
                    </a:cubicBezTo>
                    <a:cubicBezTo>
                      <a:pt x="573" y="220"/>
                      <a:pt x="573" y="220"/>
                      <a:pt x="573" y="220"/>
                    </a:cubicBezTo>
                    <a:cubicBezTo>
                      <a:pt x="573" y="180"/>
                      <a:pt x="573" y="180"/>
                      <a:pt x="573" y="180"/>
                    </a:cubicBezTo>
                    <a:cubicBezTo>
                      <a:pt x="576" y="176"/>
                      <a:pt x="576" y="176"/>
                      <a:pt x="576" y="176"/>
                    </a:cubicBezTo>
                    <a:cubicBezTo>
                      <a:pt x="22" y="176"/>
                      <a:pt x="22" y="176"/>
                      <a:pt x="22" y="176"/>
                    </a:cubicBezTo>
                    <a:cubicBezTo>
                      <a:pt x="10" y="176"/>
                      <a:pt x="0" y="186"/>
                      <a:pt x="0" y="198"/>
                    </a:cubicBezTo>
                    <a:cubicBezTo>
                      <a:pt x="0" y="1081"/>
                      <a:pt x="0" y="1081"/>
                      <a:pt x="0" y="1081"/>
                    </a:cubicBezTo>
                    <a:cubicBezTo>
                      <a:pt x="0" y="1093"/>
                      <a:pt x="10" y="1103"/>
                      <a:pt x="22" y="1103"/>
                    </a:cubicBezTo>
                    <a:cubicBezTo>
                      <a:pt x="573" y="1103"/>
                      <a:pt x="573" y="1103"/>
                      <a:pt x="573" y="1103"/>
                    </a:cubicBezTo>
                    <a:lnTo>
                      <a:pt x="573" y="1059"/>
                    </a:lnTo>
                    <a:close/>
                    <a:moveTo>
                      <a:pt x="660" y="89"/>
                    </a:moveTo>
                    <a:cubicBezTo>
                      <a:pt x="116" y="89"/>
                      <a:pt x="116" y="89"/>
                      <a:pt x="116" y="89"/>
                    </a:cubicBezTo>
                    <a:cubicBezTo>
                      <a:pt x="104" y="89"/>
                      <a:pt x="94" y="99"/>
                      <a:pt x="94" y="111"/>
                    </a:cubicBezTo>
                    <a:cubicBezTo>
                      <a:pt x="94" y="123"/>
                      <a:pt x="104" y="133"/>
                      <a:pt x="116" y="133"/>
                    </a:cubicBezTo>
                    <a:cubicBezTo>
                      <a:pt x="618" y="133"/>
                      <a:pt x="618" y="133"/>
                      <a:pt x="618" y="133"/>
                    </a:cubicBezTo>
                    <a:lnTo>
                      <a:pt x="660" y="89"/>
                    </a:lnTo>
                    <a:close/>
                    <a:moveTo>
                      <a:pt x="745" y="0"/>
                    </a:moveTo>
                    <a:cubicBezTo>
                      <a:pt x="201" y="0"/>
                      <a:pt x="201" y="0"/>
                      <a:pt x="201" y="0"/>
                    </a:cubicBezTo>
                    <a:cubicBezTo>
                      <a:pt x="189" y="0"/>
                      <a:pt x="179" y="10"/>
                      <a:pt x="179" y="22"/>
                    </a:cubicBezTo>
                    <a:cubicBezTo>
                      <a:pt x="179" y="35"/>
                      <a:pt x="189" y="44"/>
                      <a:pt x="201" y="44"/>
                    </a:cubicBezTo>
                    <a:cubicBezTo>
                      <a:pt x="703" y="44"/>
                      <a:pt x="703" y="44"/>
                      <a:pt x="703" y="44"/>
                    </a:cubicBezTo>
                    <a:lnTo>
                      <a:pt x="745" y="0"/>
                    </a:lnTo>
                    <a:close/>
                    <a:moveTo>
                      <a:pt x="1882" y="948"/>
                    </a:moveTo>
                    <a:cubicBezTo>
                      <a:pt x="1882" y="1168"/>
                      <a:pt x="1882" y="1168"/>
                      <a:pt x="1882" y="1168"/>
                    </a:cubicBezTo>
                    <a:cubicBezTo>
                      <a:pt x="1882" y="1208"/>
                      <a:pt x="1861" y="1261"/>
                      <a:pt x="1760" y="1286"/>
                    </a:cubicBezTo>
                    <a:cubicBezTo>
                      <a:pt x="1718" y="1296"/>
                      <a:pt x="1663" y="1302"/>
                      <a:pt x="1606" y="1302"/>
                    </a:cubicBezTo>
                    <a:cubicBezTo>
                      <a:pt x="1549" y="1302"/>
                      <a:pt x="1494" y="1296"/>
                      <a:pt x="1452" y="1286"/>
                    </a:cubicBezTo>
                    <a:cubicBezTo>
                      <a:pt x="1439" y="1283"/>
                      <a:pt x="1412" y="1276"/>
                      <a:pt x="1387" y="1262"/>
                    </a:cubicBezTo>
                    <a:cubicBezTo>
                      <a:pt x="1350" y="1240"/>
                      <a:pt x="1329" y="1207"/>
                      <a:pt x="1329" y="1168"/>
                    </a:cubicBezTo>
                    <a:cubicBezTo>
                      <a:pt x="1329" y="948"/>
                      <a:pt x="1329" y="948"/>
                      <a:pt x="1329" y="948"/>
                    </a:cubicBezTo>
                    <a:cubicBezTo>
                      <a:pt x="1329" y="908"/>
                      <a:pt x="1350" y="855"/>
                      <a:pt x="1452" y="830"/>
                    </a:cubicBezTo>
                    <a:cubicBezTo>
                      <a:pt x="1494" y="820"/>
                      <a:pt x="1549" y="814"/>
                      <a:pt x="1606" y="814"/>
                    </a:cubicBezTo>
                    <a:cubicBezTo>
                      <a:pt x="1663" y="814"/>
                      <a:pt x="1718" y="820"/>
                      <a:pt x="1760" y="830"/>
                    </a:cubicBezTo>
                    <a:cubicBezTo>
                      <a:pt x="1773" y="833"/>
                      <a:pt x="1799" y="840"/>
                      <a:pt x="1824" y="854"/>
                    </a:cubicBezTo>
                    <a:cubicBezTo>
                      <a:pt x="1862" y="876"/>
                      <a:pt x="1882" y="910"/>
                      <a:pt x="1882" y="948"/>
                    </a:cubicBezTo>
                    <a:close/>
                    <a:moveTo>
                      <a:pt x="1838" y="948"/>
                    </a:moveTo>
                    <a:cubicBezTo>
                      <a:pt x="1838" y="894"/>
                      <a:pt x="1771" y="878"/>
                      <a:pt x="1750" y="873"/>
                    </a:cubicBezTo>
                    <a:cubicBezTo>
                      <a:pt x="1711" y="863"/>
                      <a:pt x="1660" y="858"/>
                      <a:pt x="1606" y="858"/>
                    </a:cubicBezTo>
                    <a:cubicBezTo>
                      <a:pt x="1552" y="858"/>
                      <a:pt x="1501" y="863"/>
                      <a:pt x="1462" y="873"/>
                    </a:cubicBezTo>
                    <a:cubicBezTo>
                      <a:pt x="1440" y="878"/>
                      <a:pt x="1373" y="894"/>
                      <a:pt x="1373" y="948"/>
                    </a:cubicBezTo>
                    <a:cubicBezTo>
                      <a:pt x="1373" y="1168"/>
                      <a:pt x="1373" y="1168"/>
                      <a:pt x="1373" y="1168"/>
                    </a:cubicBezTo>
                    <a:cubicBezTo>
                      <a:pt x="1373" y="1222"/>
                      <a:pt x="1440" y="1238"/>
                      <a:pt x="1462" y="1243"/>
                    </a:cubicBezTo>
                    <a:cubicBezTo>
                      <a:pt x="1501" y="1253"/>
                      <a:pt x="1552" y="1258"/>
                      <a:pt x="1606" y="1258"/>
                    </a:cubicBezTo>
                    <a:cubicBezTo>
                      <a:pt x="1660" y="1258"/>
                      <a:pt x="1711" y="1253"/>
                      <a:pt x="1750" y="1243"/>
                    </a:cubicBezTo>
                    <a:cubicBezTo>
                      <a:pt x="1771" y="1238"/>
                      <a:pt x="1838" y="1222"/>
                      <a:pt x="1838" y="1168"/>
                    </a:cubicBezTo>
                    <a:lnTo>
                      <a:pt x="1838" y="948"/>
                    </a:lnTo>
                    <a:close/>
                    <a:moveTo>
                      <a:pt x="1728" y="325"/>
                    </a:moveTo>
                    <a:cubicBezTo>
                      <a:pt x="1743" y="324"/>
                      <a:pt x="1757" y="322"/>
                      <a:pt x="1772" y="321"/>
                    </a:cubicBezTo>
                    <a:cubicBezTo>
                      <a:pt x="1772" y="198"/>
                      <a:pt x="1772" y="198"/>
                      <a:pt x="1772" y="198"/>
                    </a:cubicBezTo>
                    <a:cubicBezTo>
                      <a:pt x="1772" y="186"/>
                      <a:pt x="1763" y="176"/>
                      <a:pt x="1750" y="176"/>
                    </a:cubicBezTo>
                    <a:cubicBezTo>
                      <a:pt x="1246" y="176"/>
                      <a:pt x="1246" y="176"/>
                      <a:pt x="1246" y="176"/>
                    </a:cubicBezTo>
                    <a:cubicBezTo>
                      <a:pt x="1209" y="215"/>
                      <a:pt x="1209" y="215"/>
                      <a:pt x="1209" y="215"/>
                    </a:cubicBezTo>
                    <a:cubicBezTo>
                      <a:pt x="1209" y="220"/>
                      <a:pt x="1209" y="220"/>
                      <a:pt x="1209" y="220"/>
                    </a:cubicBezTo>
                    <a:cubicBezTo>
                      <a:pt x="1728" y="220"/>
                      <a:pt x="1728" y="220"/>
                      <a:pt x="1728" y="220"/>
                    </a:cubicBezTo>
                    <a:lnTo>
                      <a:pt x="1728" y="325"/>
                    </a:lnTo>
                    <a:close/>
                    <a:moveTo>
                      <a:pt x="1822" y="319"/>
                    </a:moveTo>
                    <a:cubicBezTo>
                      <a:pt x="1827" y="318"/>
                      <a:pt x="1833" y="318"/>
                      <a:pt x="1838" y="318"/>
                    </a:cubicBezTo>
                    <a:cubicBezTo>
                      <a:pt x="1848" y="318"/>
                      <a:pt x="1857" y="319"/>
                      <a:pt x="1866" y="319"/>
                    </a:cubicBezTo>
                    <a:cubicBezTo>
                      <a:pt x="1866" y="111"/>
                      <a:pt x="1866" y="111"/>
                      <a:pt x="1866" y="111"/>
                    </a:cubicBezTo>
                    <a:cubicBezTo>
                      <a:pt x="1866" y="99"/>
                      <a:pt x="1856" y="89"/>
                      <a:pt x="1844" y="89"/>
                    </a:cubicBezTo>
                    <a:cubicBezTo>
                      <a:pt x="1330" y="89"/>
                      <a:pt x="1330" y="89"/>
                      <a:pt x="1330" y="89"/>
                    </a:cubicBezTo>
                    <a:cubicBezTo>
                      <a:pt x="1288" y="133"/>
                      <a:pt x="1288" y="133"/>
                      <a:pt x="1288" y="133"/>
                    </a:cubicBezTo>
                    <a:cubicBezTo>
                      <a:pt x="1822" y="133"/>
                      <a:pt x="1822" y="133"/>
                      <a:pt x="1822" y="133"/>
                    </a:cubicBezTo>
                    <a:lnTo>
                      <a:pt x="1822" y="319"/>
                    </a:lnTo>
                    <a:close/>
                    <a:moveTo>
                      <a:pt x="1907" y="321"/>
                    </a:moveTo>
                    <a:cubicBezTo>
                      <a:pt x="1922" y="322"/>
                      <a:pt x="1937" y="324"/>
                      <a:pt x="1951" y="326"/>
                    </a:cubicBezTo>
                    <a:cubicBezTo>
                      <a:pt x="1951" y="22"/>
                      <a:pt x="1951" y="22"/>
                      <a:pt x="1951" y="22"/>
                    </a:cubicBezTo>
                    <a:cubicBezTo>
                      <a:pt x="1951" y="10"/>
                      <a:pt x="1941" y="0"/>
                      <a:pt x="1929" y="0"/>
                    </a:cubicBezTo>
                    <a:cubicBezTo>
                      <a:pt x="1415" y="0"/>
                      <a:pt x="1415" y="0"/>
                      <a:pt x="1415" y="0"/>
                    </a:cubicBezTo>
                    <a:cubicBezTo>
                      <a:pt x="1373" y="44"/>
                      <a:pt x="1373" y="44"/>
                      <a:pt x="1373" y="44"/>
                    </a:cubicBezTo>
                    <a:cubicBezTo>
                      <a:pt x="1907" y="44"/>
                      <a:pt x="1907" y="44"/>
                      <a:pt x="1907" y="44"/>
                    </a:cubicBezTo>
                    <a:lnTo>
                      <a:pt x="1907" y="321"/>
                    </a:lnTo>
                    <a:close/>
                    <a:moveTo>
                      <a:pt x="1285" y="1059"/>
                    </a:moveTo>
                    <a:cubicBezTo>
                      <a:pt x="1209" y="1059"/>
                      <a:pt x="1209" y="1059"/>
                      <a:pt x="1209" y="1059"/>
                    </a:cubicBezTo>
                    <a:cubicBezTo>
                      <a:pt x="1209" y="1103"/>
                      <a:pt x="1209" y="1103"/>
                      <a:pt x="1209" y="1103"/>
                    </a:cubicBezTo>
                    <a:cubicBezTo>
                      <a:pt x="1285" y="1103"/>
                      <a:pt x="1285" y="1103"/>
                      <a:pt x="1285" y="1103"/>
                    </a:cubicBezTo>
                    <a:lnTo>
                      <a:pt x="1285" y="1059"/>
                    </a:lnTo>
                    <a:close/>
                    <a:moveTo>
                      <a:pt x="1285" y="948"/>
                    </a:moveTo>
                    <a:cubicBezTo>
                      <a:pt x="1285" y="902"/>
                      <a:pt x="1305" y="820"/>
                      <a:pt x="1441" y="787"/>
                    </a:cubicBezTo>
                    <a:cubicBezTo>
                      <a:pt x="1464" y="782"/>
                      <a:pt x="1490" y="777"/>
                      <a:pt x="1518" y="775"/>
                    </a:cubicBezTo>
                    <a:cubicBezTo>
                      <a:pt x="1518" y="496"/>
                      <a:pt x="1518" y="496"/>
                      <a:pt x="1518" y="496"/>
                    </a:cubicBezTo>
                    <a:cubicBezTo>
                      <a:pt x="1518" y="456"/>
                      <a:pt x="1533" y="388"/>
                      <a:pt x="1629" y="350"/>
                    </a:cubicBezTo>
                    <a:cubicBezTo>
                      <a:pt x="1629" y="334"/>
                      <a:pt x="1629" y="334"/>
                      <a:pt x="1629" y="334"/>
                    </a:cubicBezTo>
                    <a:cubicBezTo>
                      <a:pt x="1629" y="328"/>
                      <a:pt x="1625" y="324"/>
                      <a:pt x="1619" y="324"/>
                    </a:cubicBezTo>
                    <a:cubicBezTo>
                      <a:pt x="1209" y="324"/>
                      <a:pt x="1209" y="324"/>
                      <a:pt x="1209" y="324"/>
                    </a:cubicBezTo>
                    <a:cubicBezTo>
                      <a:pt x="1209" y="956"/>
                      <a:pt x="1209" y="956"/>
                      <a:pt x="1209" y="956"/>
                    </a:cubicBezTo>
                    <a:cubicBezTo>
                      <a:pt x="1285" y="956"/>
                      <a:pt x="1285" y="956"/>
                      <a:pt x="1285" y="956"/>
                    </a:cubicBezTo>
                    <a:lnTo>
                      <a:pt x="1285" y="948"/>
                    </a:lnTo>
                    <a:close/>
                    <a:moveTo>
                      <a:pt x="2057" y="403"/>
                    </a:moveTo>
                    <a:cubicBezTo>
                      <a:pt x="2032" y="388"/>
                      <a:pt x="2005" y="381"/>
                      <a:pt x="1992" y="378"/>
                    </a:cubicBezTo>
                    <a:cubicBezTo>
                      <a:pt x="1950" y="368"/>
                      <a:pt x="1896" y="362"/>
                      <a:pt x="1838" y="362"/>
                    </a:cubicBezTo>
                    <a:cubicBezTo>
                      <a:pt x="1781" y="362"/>
                      <a:pt x="1726" y="368"/>
                      <a:pt x="1684" y="378"/>
                    </a:cubicBezTo>
                    <a:cubicBezTo>
                      <a:pt x="1583" y="403"/>
                      <a:pt x="1562" y="456"/>
                      <a:pt x="1562" y="496"/>
                    </a:cubicBezTo>
                    <a:cubicBezTo>
                      <a:pt x="1562" y="771"/>
                      <a:pt x="1562" y="771"/>
                      <a:pt x="1562" y="771"/>
                    </a:cubicBezTo>
                    <a:cubicBezTo>
                      <a:pt x="1576" y="770"/>
                      <a:pt x="1591" y="770"/>
                      <a:pt x="1606" y="770"/>
                    </a:cubicBezTo>
                    <a:cubicBezTo>
                      <a:pt x="1606" y="770"/>
                      <a:pt x="1606" y="770"/>
                      <a:pt x="1606" y="770"/>
                    </a:cubicBezTo>
                    <a:cubicBezTo>
                      <a:pt x="1606" y="496"/>
                      <a:pt x="1606" y="496"/>
                      <a:pt x="1606" y="496"/>
                    </a:cubicBezTo>
                    <a:cubicBezTo>
                      <a:pt x="1606" y="443"/>
                      <a:pt x="1673" y="426"/>
                      <a:pt x="1695" y="421"/>
                    </a:cubicBezTo>
                    <a:cubicBezTo>
                      <a:pt x="1734" y="412"/>
                      <a:pt x="1785" y="406"/>
                      <a:pt x="1838" y="406"/>
                    </a:cubicBezTo>
                    <a:cubicBezTo>
                      <a:pt x="1892" y="406"/>
                      <a:pt x="1943" y="412"/>
                      <a:pt x="1982" y="421"/>
                    </a:cubicBezTo>
                    <a:cubicBezTo>
                      <a:pt x="2004" y="426"/>
                      <a:pt x="2071" y="443"/>
                      <a:pt x="2071" y="496"/>
                    </a:cubicBezTo>
                    <a:cubicBezTo>
                      <a:pt x="2071" y="1055"/>
                      <a:pt x="2071" y="1055"/>
                      <a:pt x="2071" y="1055"/>
                    </a:cubicBezTo>
                    <a:cubicBezTo>
                      <a:pt x="2071" y="1108"/>
                      <a:pt x="2004" y="1125"/>
                      <a:pt x="1982" y="1130"/>
                    </a:cubicBezTo>
                    <a:cubicBezTo>
                      <a:pt x="1965" y="1134"/>
                      <a:pt x="1947" y="1137"/>
                      <a:pt x="1926" y="1140"/>
                    </a:cubicBezTo>
                    <a:cubicBezTo>
                      <a:pt x="1926" y="1168"/>
                      <a:pt x="1926" y="1168"/>
                      <a:pt x="1926" y="1168"/>
                    </a:cubicBezTo>
                    <a:cubicBezTo>
                      <a:pt x="1926" y="1173"/>
                      <a:pt x="1926" y="1178"/>
                      <a:pt x="1925" y="1184"/>
                    </a:cubicBezTo>
                    <a:cubicBezTo>
                      <a:pt x="1950" y="1181"/>
                      <a:pt x="1973" y="1178"/>
                      <a:pt x="1992" y="1173"/>
                    </a:cubicBezTo>
                    <a:cubicBezTo>
                      <a:pt x="2094" y="1148"/>
                      <a:pt x="2115" y="1095"/>
                      <a:pt x="2115" y="1055"/>
                    </a:cubicBezTo>
                    <a:cubicBezTo>
                      <a:pt x="2115" y="496"/>
                      <a:pt x="2115" y="496"/>
                      <a:pt x="2115" y="496"/>
                    </a:cubicBezTo>
                    <a:cubicBezTo>
                      <a:pt x="2115" y="458"/>
                      <a:pt x="2094" y="425"/>
                      <a:pt x="2057" y="403"/>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pt-BR" dirty="0">
                  <a:solidFill>
                    <a:srgbClr val="575757"/>
                  </a:solidFill>
                </a:endParaRPr>
              </a:p>
            </p:txBody>
          </p:sp>
          <p:sp>
            <p:nvSpPr>
              <p:cNvPr id="8" name="Freeform 12">
                <a:extLst>
                  <a:ext uri="{FF2B5EF4-FFF2-40B4-BE49-F238E27FC236}">
                    <a16:creationId xmlns:a16="http://schemas.microsoft.com/office/drawing/2014/main" id="{7158B646-9BCB-7E86-2CEC-1FDA972FDB99}"/>
                  </a:ext>
                </a:extLst>
              </p:cNvPr>
              <p:cNvSpPr>
                <a:spLocks noEditPoints="1"/>
              </p:cNvSpPr>
              <p:nvPr/>
            </p:nvSpPr>
            <p:spPr bwMode="auto">
              <a:xfrm>
                <a:off x="5779768" y="3071621"/>
                <a:ext cx="1006602" cy="862967"/>
              </a:xfrm>
              <a:custGeom>
                <a:avLst/>
                <a:gdLst>
                  <a:gd name="T0" fmla="*/ 0 w 1410"/>
                  <a:gd name="T1" fmla="*/ 1099 h 1208"/>
                  <a:gd name="T2" fmla="*/ 184 w 1410"/>
                  <a:gd name="T3" fmla="*/ 0 h 1208"/>
                  <a:gd name="T4" fmla="*/ 548 w 1410"/>
                  <a:gd name="T5" fmla="*/ 191 h 1208"/>
                  <a:gd name="T6" fmla="*/ 1410 w 1410"/>
                  <a:gd name="T7" fmla="*/ 662 h 1208"/>
                  <a:gd name="T8" fmla="*/ 1221 w 1410"/>
                  <a:gd name="T9" fmla="*/ 692 h 1208"/>
                  <a:gd name="T10" fmla="*/ 1033 w 1410"/>
                  <a:gd name="T11" fmla="*/ 662 h 1208"/>
                  <a:gd name="T12" fmla="*/ 1033 w 1410"/>
                  <a:gd name="T13" fmla="*/ 711 h 1208"/>
                  <a:gd name="T14" fmla="*/ 1033 w 1410"/>
                  <a:gd name="T15" fmla="*/ 714 h 1208"/>
                  <a:gd name="T16" fmla="*/ 1410 w 1410"/>
                  <a:gd name="T17" fmla="*/ 714 h 1208"/>
                  <a:gd name="T18" fmla="*/ 1409 w 1410"/>
                  <a:gd name="T19" fmla="*/ 711 h 1208"/>
                  <a:gd name="T20" fmla="*/ 1410 w 1410"/>
                  <a:gd name="T21" fmla="*/ 662 h 1208"/>
                  <a:gd name="T22" fmla="*/ 1033 w 1410"/>
                  <a:gd name="T23" fmla="*/ 490 h 1208"/>
                  <a:gd name="T24" fmla="*/ 1221 w 1410"/>
                  <a:gd name="T25" fmla="*/ 536 h 1208"/>
                  <a:gd name="T26" fmla="*/ 1410 w 1410"/>
                  <a:gd name="T27" fmla="*/ 490 h 1208"/>
                  <a:gd name="T28" fmla="*/ 1409 w 1410"/>
                  <a:gd name="T29" fmla="*/ 487 h 1208"/>
                  <a:gd name="T30" fmla="*/ 1033 w 1410"/>
                  <a:gd name="T31" fmla="*/ 487 h 1208"/>
                  <a:gd name="T32" fmla="*/ 1221 w 1410"/>
                  <a:gd name="T33" fmla="*/ 580 h 1208"/>
                  <a:gd name="T34" fmla="*/ 1033 w 1410"/>
                  <a:gd name="T35" fmla="*/ 550 h 1208"/>
                  <a:gd name="T36" fmla="*/ 1033 w 1410"/>
                  <a:gd name="T37" fmla="*/ 599 h 1208"/>
                  <a:gd name="T38" fmla="*/ 1033 w 1410"/>
                  <a:gd name="T39" fmla="*/ 602 h 1208"/>
                  <a:gd name="T40" fmla="*/ 1410 w 1410"/>
                  <a:gd name="T41" fmla="*/ 602 h 1208"/>
                  <a:gd name="T42" fmla="*/ 1409 w 1410"/>
                  <a:gd name="T43" fmla="*/ 599 h 1208"/>
                  <a:gd name="T44" fmla="*/ 1410 w 1410"/>
                  <a:gd name="T45" fmla="*/ 550 h 1208"/>
                  <a:gd name="T46" fmla="*/ 1221 w 1410"/>
                  <a:gd name="T47" fmla="*/ 580 h 1208"/>
                  <a:gd name="T48" fmla="*/ 845 w 1410"/>
                  <a:gd name="T49" fmla="*/ 1015 h 1208"/>
                  <a:gd name="T50" fmla="*/ 800 w 1410"/>
                  <a:gd name="T51" fmla="*/ 1049 h 1208"/>
                  <a:gd name="T52" fmla="*/ 800 w 1410"/>
                  <a:gd name="T53" fmla="*/ 1052 h 1208"/>
                  <a:gd name="T54" fmla="*/ 989 w 1410"/>
                  <a:gd name="T55" fmla="*/ 1098 h 1208"/>
                  <a:gd name="T56" fmla="*/ 1177 w 1410"/>
                  <a:gd name="T57" fmla="*/ 1052 h 1208"/>
                  <a:gd name="T58" fmla="*/ 1177 w 1410"/>
                  <a:gd name="T59" fmla="*/ 1049 h 1208"/>
                  <a:gd name="T60" fmla="*/ 1133 w 1410"/>
                  <a:gd name="T61" fmla="*/ 1015 h 1208"/>
                  <a:gd name="T62" fmla="*/ 1133 w 1410"/>
                  <a:gd name="T63" fmla="*/ 1127 h 1208"/>
                  <a:gd name="T64" fmla="*/ 845 w 1410"/>
                  <a:gd name="T65" fmla="*/ 1127 h 1208"/>
                  <a:gd name="T66" fmla="*/ 800 w 1410"/>
                  <a:gd name="T67" fmla="*/ 1161 h 1208"/>
                  <a:gd name="T68" fmla="*/ 800 w 1410"/>
                  <a:gd name="T69" fmla="*/ 1163 h 1208"/>
                  <a:gd name="T70" fmla="*/ 1177 w 1410"/>
                  <a:gd name="T71" fmla="*/ 1163 h 1208"/>
                  <a:gd name="T72" fmla="*/ 1177 w 1410"/>
                  <a:gd name="T73" fmla="*/ 1161 h 1208"/>
                  <a:gd name="T74" fmla="*/ 1133 w 1410"/>
                  <a:gd name="T75" fmla="*/ 1127 h 1208"/>
                  <a:gd name="T76" fmla="*/ 1177 w 1410"/>
                  <a:gd name="T77" fmla="*/ 941 h 1208"/>
                  <a:gd name="T78" fmla="*/ 800 w 1410"/>
                  <a:gd name="T79" fmla="*/ 941 h 1208"/>
                  <a:gd name="T80" fmla="*/ 1410 w 1410"/>
                  <a:gd name="T81" fmla="*/ 774 h 1208"/>
                  <a:gd name="T82" fmla="*/ 1221 w 1410"/>
                  <a:gd name="T83" fmla="*/ 804 h 1208"/>
                  <a:gd name="T84" fmla="*/ 1230 w 1410"/>
                  <a:gd name="T85" fmla="*/ 810 h 1208"/>
                  <a:gd name="T86" fmla="*/ 1410 w 1410"/>
                  <a:gd name="T87" fmla="*/ 826 h 1208"/>
                  <a:gd name="T88" fmla="*/ 1409 w 1410"/>
                  <a:gd name="T89" fmla="*/ 824 h 1208"/>
                  <a:gd name="T90" fmla="*/ 1410 w 1410"/>
                  <a:gd name="T91" fmla="*/ 774 h 1208"/>
                  <a:gd name="T92" fmla="*/ 1365 w 1410"/>
                  <a:gd name="T93" fmla="*/ 902 h 1208"/>
                  <a:gd name="T94" fmla="*/ 1309 w 1410"/>
                  <a:gd name="T95" fmla="*/ 942 h 1208"/>
                  <a:gd name="T96" fmla="*/ 1410 w 1410"/>
                  <a:gd name="T97" fmla="*/ 939 h 1208"/>
                  <a:gd name="T98" fmla="*/ 1409 w 1410"/>
                  <a:gd name="T99" fmla="*/ 936 h 1208"/>
                  <a:gd name="T100" fmla="*/ 1410 w 1410"/>
                  <a:gd name="T101" fmla="*/ 886 h 1208"/>
                  <a:gd name="T102" fmla="*/ 1365 w 1410"/>
                  <a:gd name="T103" fmla="*/ 1014 h 1208"/>
                  <a:gd name="T104" fmla="*/ 1309 w 1410"/>
                  <a:gd name="T105" fmla="*/ 1089 h 1208"/>
                  <a:gd name="T106" fmla="*/ 1409 w 1410"/>
                  <a:gd name="T107" fmla="*/ 1048 h 1208"/>
                  <a:gd name="T108" fmla="*/ 1410 w 1410"/>
                  <a:gd name="T109" fmla="*/ 998 h 1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10" h="1208">
                    <a:moveTo>
                      <a:pt x="548" y="1099"/>
                    </a:moveTo>
                    <a:cubicBezTo>
                      <a:pt x="0" y="1099"/>
                      <a:pt x="0" y="1099"/>
                      <a:pt x="0" y="1099"/>
                    </a:cubicBezTo>
                    <a:cubicBezTo>
                      <a:pt x="0" y="191"/>
                      <a:pt x="0" y="191"/>
                      <a:pt x="0" y="191"/>
                    </a:cubicBezTo>
                    <a:cubicBezTo>
                      <a:pt x="184" y="0"/>
                      <a:pt x="184" y="0"/>
                      <a:pt x="184" y="0"/>
                    </a:cubicBezTo>
                    <a:cubicBezTo>
                      <a:pt x="732" y="0"/>
                      <a:pt x="732" y="0"/>
                      <a:pt x="732" y="0"/>
                    </a:cubicBezTo>
                    <a:cubicBezTo>
                      <a:pt x="548" y="191"/>
                      <a:pt x="548" y="191"/>
                      <a:pt x="548" y="191"/>
                    </a:cubicBezTo>
                    <a:lnTo>
                      <a:pt x="548" y="1099"/>
                    </a:lnTo>
                    <a:close/>
                    <a:moveTo>
                      <a:pt x="1410" y="662"/>
                    </a:moveTo>
                    <a:cubicBezTo>
                      <a:pt x="1398" y="668"/>
                      <a:pt x="1383" y="673"/>
                      <a:pt x="1365" y="678"/>
                    </a:cubicBezTo>
                    <a:cubicBezTo>
                      <a:pt x="1326" y="687"/>
                      <a:pt x="1275" y="692"/>
                      <a:pt x="1221" y="692"/>
                    </a:cubicBezTo>
                    <a:cubicBezTo>
                      <a:pt x="1168" y="692"/>
                      <a:pt x="1117" y="687"/>
                      <a:pt x="1078" y="678"/>
                    </a:cubicBezTo>
                    <a:cubicBezTo>
                      <a:pt x="1060" y="673"/>
                      <a:pt x="1045" y="668"/>
                      <a:pt x="1033" y="662"/>
                    </a:cubicBezTo>
                    <a:cubicBezTo>
                      <a:pt x="1033" y="711"/>
                      <a:pt x="1033" y="711"/>
                      <a:pt x="1033" y="711"/>
                    </a:cubicBezTo>
                    <a:cubicBezTo>
                      <a:pt x="1033" y="711"/>
                      <a:pt x="1033" y="711"/>
                      <a:pt x="1033" y="711"/>
                    </a:cubicBezTo>
                    <a:cubicBezTo>
                      <a:pt x="1033" y="712"/>
                      <a:pt x="1033" y="713"/>
                      <a:pt x="1033" y="714"/>
                    </a:cubicBezTo>
                    <a:cubicBezTo>
                      <a:pt x="1033" y="714"/>
                      <a:pt x="1033" y="714"/>
                      <a:pt x="1033" y="714"/>
                    </a:cubicBezTo>
                    <a:cubicBezTo>
                      <a:pt x="1033" y="740"/>
                      <a:pt x="1117" y="760"/>
                      <a:pt x="1221" y="760"/>
                    </a:cubicBezTo>
                    <a:cubicBezTo>
                      <a:pt x="1325" y="760"/>
                      <a:pt x="1410" y="740"/>
                      <a:pt x="1410" y="714"/>
                    </a:cubicBezTo>
                    <a:cubicBezTo>
                      <a:pt x="1410" y="714"/>
                      <a:pt x="1410" y="714"/>
                      <a:pt x="1410" y="714"/>
                    </a:cubicBezTo>
                    <a:cubicBezTo>
                      <a:pt x="1410" y="713"/>
                      <a:pt x="1410" y="712"/>
                      <a:pt x="1409" y="711"/>
                    </a:cubicBezTo>
                    <a:cubicBezTo>
                      <a:pt x="1410" y="711"/>
                      <a:pt x="1410" y="711"/>
                      <a:pt x="1410" y="711"/>
                    </a:cubicBezTo>
                    <a:lnTo>
                      <a:pt x="1410" y="662"/>
                    </a:lnTo>
                    <a:close/>
                    <a:moveTo>
                      <a:pt x="1033" y="488"/>
                    </a:moveTo>
                    <a:cubicBezTo>
                      <a:pt x="1033" y="489"/>
                      <a:pt x="1033" y="490"/>
                      <a:pt x="1033" y="490"/>
                    </a:cubicBezTo>
                    <a:cubicBezTo>
                      <a:pt x="1033" y="490"/>
                      <a:pt x="1033" y="490"/>
                      <a:pt x="1033" y="490"/>
                    </a:cubicBezTo>
                    <a:cubicBezTo>
                      <a:pt x="1033" y="516"/>
                      <a:pt x="1117" y="536"/>
                      <a:pt x="1221" y="536"/>
                    </a:cubicBezTo>
                    <a:cubicBezTo>
                      <a:pt x="1325" y="536"/>
                      <a:pt x="1410" y="516"/>
                      <a:pt x="1410" y="490"/>
                    </a:cubicBezTo>
                    <a:cubicBezTo>
                      <a:pt x="1410" y="490"/>
                      <a:pt x="1410" y="490"/>
                      <a:pt x="1410" y="490"/>
                    </a:cubicBezTo>
                    <a:cubicBezTo>
                      <a:pt x="1410" y="490"/>
                      <a:pt x="1410" y="489"/>
                      <a:pt x="1410" y="488"/>
                    </a:cubicBezTo>
                    <a:cubicBezTo>
                      <a:pt x="1410" y="488"/>
                      <a:pt x="1410" y="488"/>
                      <a:pt x="1409" y="487"/>
                    </a:cubicBezTo>
                    <a:cubicBezTo>
                      <a:pt x="1403" y="463"/>
                      <a:pt x="1321" y="444"/>
                      <a:pt x="1221" y="444"/>
                    </a:cubicBezTo>
                    <a:cubicBezTo>
                      <a:pt x="1121" y="444"/>
                      <a:pt x="1039" y="463"/>
                      <a:pt x="1033" y="487"/>
                    </a:cubicBezTo>
                    <a:cubicBezTo>
                      <a:pt x="1033" y="488"/>
                      <a:pt x="1033" y="488"/>
                      <a:pt x="1033" y="488"/>
                    </a:cubicBezTo>
                    <a:close/>
                    <a:moveTo>
                      <a:pt x="1221" y="580"/>
                    </a:moveTo>
                    <a:cubicBezTo>
                      <a:pt x="1168" y="580"/>
                      <a:pt x="1117" y="575"/>
                      <a:pt x="1078" y="565"/>
                    </a:cubicBezTo>
                    <a:cubicBezTo>
                      <a:pt x="1060" y="561"/>
                      <a:pt x="1045" y="556"/>
                      <a:pt x="1033" y="550"/>
                    </a:cubicBezTo>
                    <a:cubicBezTo>
                      <a:pt x="1033" y="599"/>
                      <a:pt x="1033" y="599"/>
                      <a:pt x="1033" y="599"/>
                    </a:cubicBezTo>
                    <a:cubicBezTo>
                      <a:pt x="1033" y="599"/>
                      <a:pt x="1033" y="599"/>
                      <a:pt x="1033" y="599"/>
                    </a:cubicBezTo>
                    <a:cubicBezTo>
                      <a:pt x="1033" y="600"/>
                      <a:pt x="1033" y="601"/>
                      <a:pt x="1033" y="602"/>
                    </a:cubicBezTo>
                    <a:cubicBezTo>
                      <a:pt x="1033" y="602"/>
                      <a:pt x="1033" y="602"/>
                      <a:pt x="1033" y="602"/>
                    </a:cubicBezTo>
                    <a:cubicBezTo>
                      <a:pt x="1033" y="628"/>
                      <a:pt x="1117" y="648"/>
                      <a:pt x="1221" y="648"/>
                    </a:cubicBezTo>
                    <a:cubicBezTo>
                      <a:pt x="1325" y="648"/>
                      <a:pt x="1410" y="628"/>
                      <a:pt x="1410" y="602"/>
                    </a:cubicBezTo>
                    <a:cubicBezTo>
                      <a:pt x="1410" y="602"/>
                      <a:pt x="1410" y="602"/>
                      <a:pt x="1410" y="602"/>
                    </a:cubicBezTo>
                    <a:cubicBezTo>
                      <a:pt x="1410" y="601"/>
                      <a:pt x="1410" y="600"/>
                      <a:pt x="1409" y="599"/>
                    </a:cubicBezTo>
                    <a:cubicBezTo>
                      <a:pt x="1410" y="599"/>
                      <a:pt x="1410" y="599"/>
                      <a:pt x="1410" y="599"/>
                    </a:cubicBezTo>
                    <a:cubicBezTo>
                      <a:pt x="1410" y="550"/>
                      <a:pt x="1410" y="550"/>
                      <a:pt x="1410" y="550"/>
                    </a:cubicBezTo>
                    <a:cubicBezTo>
                      <a:pt x="1398" y="556"/>
                      <a:pt x="1383" y="561"/>
                      <a:pt x="1365" y="565"/>
                    </a:cubicBezTo>
                    <a:cubicBezTo>
                      <a:pt x="1326" y="575"/>
                      <a:pt x="1275" y="580"/>
                      <a:pt x="1221" y="580"/>
                    </a:cubicBezTo>
                    <a:close/>
                    <a:moveTo>
                      <a:pt x="989" y="1030"/>
                    </a:moveTo>
                    <a:cubicBezTo>
                      <a:pt x="935" y="1030"/>
                      <a:pt x="884" y="1024"/>
                      <a:pt x="845" y="1015"/>
                    </a:cubicBezTo>
                    <a:cubicBezTo>
                      <a:pt x="827" y="1011"/>
                      <a:pt x="812" y="1005"/>
                      <a:pt x="800" y="999"/>
                    </a:cubicBezTo>
                    <a:cubicBezTo>
                      <a:pt x="800" y="1049"/>
                      <a:pt x="800" y="1049"/>
                      <a:pt x="800" y="1049"/>
                    </a:cubicBezTo>
                    <a:cubicBezTo>
                      <a:pt x="801" y="1049"/>
                      <a:pt x="801" y="1049"/>
                      <a:pt x="801" y="1049"/>
                    </a:cubicBezTo>
                    <a:cubicBezTo>
                      <a:pt x="800" y="1050"/>
                      <a:pt x="800" y="1051"/>
                      <a:pt x="800" y="1052"/>
                    </a:cubicBezTo>
                    <a:cubicBezTo>
                      <a:pt x="800" y="1052"/>
                      <a:pt x="800" y="1052"/>
                      <a:pt x="800" y="1052"/>
                    </a:cubicBezTo>
                    <a:cubicBezTo>
                      <a:pt x="800" y="1077"/>
                      <a:pt x="885" y="1098"/>
                      <a:pt x="989" y="1098"/>
                    </a:cubicBezTo>
                    <a:cubicBezTo>
                      <a:pt x="1093" y="1098"/>
                      <a:pt x="1177" y="1077"/>
                      <a:pt x="1177" y="1052"/>
                    </a:cubicBezTo>
                    <a:cubicBezTo>
                      <a:pt x="1177" y="1052"/>
                      <a:pt x="1177" y="1052"/>
                      <a:pt x="1177" y="1052"/>
                    </a:cubicBezTo>
                    <a:cubicBezTo>
                      <a:pt x="1177" y="1051"/>
                      <a:pt x="1177" y="1050"/>
                      <a:pt x="1177" y="1049"/>
                    </a:cubicBezTo>
                    <a:cubicBezTo>
                      <a:pt x="1177" y="1049"/>
                      <a:pt x="1177" y="1049"/>
                      <a:pt x="1177" y="1049"/>
                    </a:cubicBezTo>
                    <a:cubicBezTo>
                      <a:pt x="1177" y="999"/>
                      <a:pt x="1177" y="999"/>
                      <a:pt x="1177" y="999"/>
                    </a:cubicBezTo>
                    <a:cubicBezTo>
                      <a:pt x="1165" y="1005"/>
                      <a:pt x="1150" y="1011"/>
                      <a:pt x="1133" y="1015"/>
                    </a:cubicBezTo>
                    <a:cubicBezTo>
                      <a:pt x="1094" y="1024"/>
                      <a:pt x="1043" y="1030"/>
                      <a:pt x="989" y="1030"/>
                    </a:cubicBezTo>
                    <a:close/>
                    <a:moveTo>
                      <a:pt x="1133" y="1127"/>
                    </a:moveTo>
                    <a:cubicBezTo>
                      <a:pt x="1094" y="1136"/>
                      <a:pt x="1043" y="1142"/>
                      <a:pt x="989" y="1142"/>
                    </a:cubicBezTo>
                    <a:cubicBezTo>
                      <a:pt x="935" y="1142"/>
                      <a:pt x="884" y="1136"/>
                      <a:pt x="845" y="1127"/>
                    </a:cubicBezTo>
                    <a:cubicBezTo>
                      <a:pt x="827" y="1123"/>
                      <a:pt x="812" y="1117"/>
                      <a:pt x="800" y="1112"/>
                    </a:cubicBezTo>
                    <a:cubicBezTo>
                      <a:pt x="800" y="1161"/>
                      <a:pt x="800" y="1161"/>
                      <a:pt x="800" y="1161"/>
                    </a:cubicBezTo>
                    <a:cubicBezTo>
                      <a:pt x="801" y="1161"/>
                      <a:pt x="801" y="1161"/>
                      <a:pt x="801" y="1161"/>
                    </a:cubicBezTo>
                    <a:cubicBezTo>
                      <a:pt x="800" y="1162"/>
                      <a:pt x="800" y="1162"/>
                      <a:pt x="800" y="1163"/>
                    </a:cubicBezTo>
                    <a:cubicBezTo>
                      <a:pt x="802" y="1188"/>
                      <a:pt x="886" y="1208"/>
                      <a:pt x="989" y="1208"/>
                    </a:cubicBezTo>
                    <a:cubicBezTo>
                      <a:pt x="1092" y="1208"/>
                      <a:pt x="1176" y="1188"/>
                      <a:pt x="1177" y="1163"/>
                    </a:cubicBezTo>
                    <a:cubicBezTo>
                      <a:pt x="1177" y="1162"/>
                      <a:pt x="1177" y="1162"/>
                      <a:pt x="1177" y="1161"/>
                    </a:cubicBezTo>
                    <a:cubicBezTo>
                      <a:pt x="1177" y="1161"/>
                      <a:pt x="1177" y="1161"/>
                      <a:pt x="1177" y="1161"/>
                    </a:cubicBezTo>
                    <a:cubicBezTo>
                      <a:pt x="1177" y="1112"/>
                      <a:pt x="1177" y="1112"/>
                      <a:pt x="1177" y="1112"/>
                    </a:cubicBezTo>
                    <a:cubicBezTo>
                      <a:pt x="1165" y="1117"/>
                      <a:pt x="1150" y="1123"/>
                      <a:pt x="1133" y="1127"/>
                    </a:cubicBezTo>
                    <a:close/>
                    <a:moveTo>
                      <a:pt x="989" y="986"/>
                    </a:moveTo>
                    <a:cubicBezTo>
                      <a:pt x="1091" y="986"/>
                      <a:pt x="1175" y="966"/>
                      <a:pt x="1177" y="941"/>
                    </a:cubicBezTo>
                    <a:cubicBezTo>
                      <a:pt x="1175" y="916"/>
                      <a:pt x="1091" y="896"/>
                      <a:pt x="989" y="896"/>
                    </a:cubicBezTo>
                    <a:cubicBezTo>
                      <a:pt x="886" y="896"/>
                      <a:pt x="803" y="916"/>
                      <a:pt x="800" y="941"/>
                    </a:cubicBezTo>
                    <a:cubicBezTo>
                      <a:pt x="803" y="966"/>
                      <a:pt x="886" y="986"/>
                      <a:pt x="989" y="986"/>
                    </a:cubicBezTo>
                    <a:close/>
                    <a:moveTo>
                      <a:pt x="1410" y="774"/>
                    </a:moveTo>
                    <a:cubicBezTo>
                      <a:pt x="1398" y="780"/>
                      <a:pt x="1383" y="785"/>
                      <a:pt x="1365" y="790"/>
                    </a:cubicBezTo>
                    <a:cubicBezTo>
                      <a:pt x="1326" y="799"/>
                      <a:pt x="1275" y="804"/>
                      <a:pt x="1221" y="804"/>
                    </a:cubicBezTo>
                    <a:cubicBezTo>
                      <a:pt x="1220" y="804"/>
                      <a:pt x="1219" y="804"/>
                      <a:pt x="1219" y="804"/>
                    </a:cubicBezTo>
                    <a:cubicBezTo>
                      <a:pt x="1222" y="806"/>
                      <a:pt x="1226" y="808"/>
                      <a:pt x="1230" y="810"/>
                    </a:cubicBezTo>
                    <a:cubicBezTo>
                      <a:pt x="1256" y="826"/>
                      <a:pt x="1276" y="846"/>
                      <a:pt x="1290" y="869"/>
                    </a:cubicBezTo>
                    <a:cubicBezTo>
                      <a:pt x="1360" y="863"/>
                      <a:pt x="1410" y="846"/>
                      <a:pt x="1410" y="826"/>
                    </a:cubicBezTo>
                    <a:cubicBezTo>
                      <a:pt x="1410" y="826"/>
                      <a:pt x="1410" y="826"/>
                      <a:pt x="1410" y="826"/>
                    </a:cubicBezTo>
                    <a:cubicBezTo>
                      <a:pt x="1410" y="825"/>
                      <a:pt x="1410" y="824"/>
                      <a:pt x="1409" y="824"/>
                    </a:cubicBezTo>
                    <a:cubicBezTo>
                      <a:pt x="1410" y="824"/>
                      <a:pt x="1410" y="824"/>
                      <a:pt x="1410" y="824"/>
                    </a:cubicBezTo>
                    <a:lnTo>
                      <a:pt x="1410" y="774"/>
                    </a:lnTo>
                    <a:close/>
                    <a:moveTo>
                      <a:pt x="1410" y="886"/>
                    </a:moveTo>
                    <a:cubicBezTo>
                      <a:pt x="1398" y="892"/>
                      <a:pt x="1383" y="897"/>
                      <a:pt x="1365" y="902"/>
                    </a:cubicBezTo>
                    <a:cubicBezTo>
                      <a:pt x="1348" y="906"/>
                      <a:pt x="1328" y="909"/>
                      <a:pt x="1306" y="912"/>
                    </a:cubicBezTo>
                    <a:cubicBezTo>
                      <a:pt x="1308" y="922"/>
                      <a:pt x="1309" y="932"/>
                      <a:pt x="1309" y="942"/>
                    </a:cubicBezTo>
                    <a:cubicBezTo>
                      <a:pt x="1309" y="979"/>
                      <a:pt x="1309" y="979"/>
                      <a:pt x="1309" y="979"/>
                    </a:cubicBezTo>
                    <a:cubicBezTo>
                      <a:pt x="1369" y="971"/>
                      <a:pt x="1410" y="956"/>
                      <a:pt x="1410" y="939"/>
                    </a:cubicBezTo>
                    <a:cubicBezTo>
                      <a:pt x="1410" y="939"/>
                      <a:pt x="1410" y="939"/>
                      <a:pt x="1410" y="939"/>
                    </a:cubicBezTo>
                    <a:cubicBezTo>
                      <a:pt x="1410" y="938"/>
                      <a:pt x="1410" y="937"/>
                      <a:pt x="1409" y="936"/>
                    </a:cubicBezTo>
                    <a:cubicBezTo>
                      <a:pt x="1410" y="936"/>
                      <a:pt x="1410" y="936"/>
                      <a:pt x="1410" y="936"/>
                    </a:cubicBezTo>
                    <a:lnTo>
                      <a:pt x="1410" y="886"/>
                    </a:lnTo>
                    <a:close/>
                    <a:moveTo>
                      <a:pt x="1410" y="998"/>
                    </a:moveTo>
                    <a:cubicBezTo>
                      <a:pt x="1398" y="1004"/>
                      <a:pt x="1383" y="1009"/>
                      <a:pt x="1365" y="1014"/>
                    </a:cubicBezTo>
                    <a:cubicBezTo>
                      <a:pt x="1348" y="1018"/>
                      <a:pt x="1330" y="1021"/>
                      <a:pt x="1309" y="1023"/>
                    </a:cubicBezTo>
                    <a:cubicBezTo>
                      <a:pt x="1309" y="1089"/>
                      <a:pt x="1309" y="1089"/>
                      <a:pt x="1309" y="1089"/>
                    </a:cubicBezTo>
                    <a:cubicBezTo>
                      <a:pt x="1368" y="1082"/>
                      <a:pt x="1409" y="1067"/>
                      <a:pt x="1410" y="1050"/>
                    </a:cubicBezTo>
                    <a:cubicBezTo>
                      <a:pt x="1410" y="1049"/>
                      <a:pt x="1410" y="1048"/>
                      <a:pt x="1409" y="1048"/>
                    </a:cubicBezTo>
                    <a:cubicBezTo>
                      <a:pt x="1410" y="1048"/>
                      <a:pt x="1410" y="1048"/>
                      <a:pt x="1410" y="1048"/>
                    </a:cubicBezTo>
                    <a:lnTo>
                      <a:pt x="1410" y="99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pt-BR" dirty="0">
                  <a:solidFill>
                    <a:srgbClr val="575757"/>
                  </a:solidFill>
                </a:endParaRPr>
              </a:p>
            </p:txBody>
          </p:sp>
        </p:grpSp>
      </p:grpSp>
      <p:sp>
        <p:nvSpPr>
          <p:cNvPr id="12" name="Google Shape;592;p72">
            <a:extLst>
              <a:ext uri="{FF2B5EF4-FFF2-40B4-BE49-F238E27FC236}">
                <a16:creationId xmlns:a16="http://schemas.microsoft.com/office/drawing/2014/main" id="{5ADB97BC-E984-F801-9F32-4334BA48C2CE}"/>
              </a:ext>
            </a:extLst>
          </p:cNvPr>
          <p:cNvSpPr/>
          <p:nvPr/>
        </p:nvSpPr>
        <p:spPr>
          <a:xfrm>
            <a:off x="3107557" y="1723069"/>
            <a:ext cx="5598040" cy="1177783"/>
          </a:xfrm>
          <a:prstGeom prst="rect">
            <a:avLst/>
          </a:prstGeom>
          <a:noFill/>
          <a:ln>
            <a:noFill/>
          </a:ln>
        </p:spPr>
        <p:txBody>
          <a:bodyPr spcFirstLastPara="1" wrap="square" lIns="0" tIns="0" rIns="0" bIns="0" anchor="ctr" anchorCtr="0">
            <a:noAutofit/>
          </a:bodyPr>
          <a:lstStyle/>
          <a:p>
            <a:pPr lvl="3">
              <a:lnSpc>
                <a:spcPct val="100000"/>
              </a:lnSpc>
              <a:spcAft>
                <a:spcPts val="1200"/>
              </a:spcAft>
            </a:pPr>
            <a:r>
              <a:rPr lang="pt-BR" sz="1800" b="1" dirty="0">
                <a:solidFill>
                  <a:srgbClr val="FF0000"/>
                </a:solidFill>
              </a:rPr>
              <a:t>R$ 1.200.000,00</a:t>
            </a:r>
            <a:r>
              <a:rPr lang="pt-BR" sz="1800" dirty="0">
                <a:solidFill>
                  <a:srgbClr val="000000"/>
                </a:solidFill>
              </a:rPr>
              <a:t> – região ou macro com mais de 1 milhão de </a:t>
            </a:r>
            <a:r>
              <a:rPr lang="pt-BR" sz="1800" dirty="0" err="1">
                <a:solidFill>
                  <a:srgbClr val="000000"/>
                </a:solidFill>
              </a:rPr>
              <a:t>hab</a:t>
            </a:r>
            <a:endParaRPr lang="pt-BR" sz="1800" dirty="0">
              <a:solidFill>
                <a:srgbClr val="000000"/>
              </a:solidFill>
            </a:endParaRPr>
          </a:p>
        </p:txBody>
      </p:sp>
      <p:sp>
        <p:nvSpPr>
          <p:cNvPr id="17" name="Freeform 5">
            <a:extLst>
              <a:ext uri="{FF2B5EF4-FFF2-40B4-BE49-F238E27FC236}">
                <a16:creationId xmlns:a16="http://schemas.microsoft.com/office/drawing/2014/main" id="{371A07EC-55D2-2140-7F54-304C46F9376F}"/>
              </a:ext>
            </a:extLst>
          </p:cNvPr>
          <p:cNvSpPr>
            <a:spLocks/>
          </p:cNvSpPr>
          <p:nvPr/>
        </p:nvSpPr>
        <p:spPr bwMode="auto">
          <a:xfrm>
            <a:off x="3434665" y="3256499"/>
            <a:ext cx="844362" cy="755703"/>
          </a:xfrm>
          <a:custGeom>
            <a:avLst/>
            <a:gdLst>
              <a:gd name="connsiteX0" fmla="*/ 1707613 w 4682686"/>
              <a:gd name="connsiteY0" fmla="*/ 2064940 h 4191001"/>
              <a:gd name="connsiteX1" fmla="*/ 1359386 w 4682686"/>
              <a:gd name="connsiteY1" fmla="*/ 2148267 h 4191001"/>
              <a:gd name="connsiteX2" fmla="*/ 130175 w 4682686"/>
              <a:gd name="connsiteY2" fmla="*/ 2844643 h 4191001"/>
              <a:gd name="connsiteX3" fmla="*/ 130175 w 4682686"/>
              <a:gd name="connsiteY3" fmla="*/ 4029076 h 4191001"/>
              <a:gd name="connsiteX4" fmla="*/ 1534987 w 4682686"/>
              <a:gd name="connsiteY4" fmla="*/ 3487451 h 4191001"/>
              <a:gd name="connsiteX5" fmla="*/ 1746305 w 4682686"/>
              <a:gd name="connsiteY5" fmla="*/ 3454715 h 4191001"/>
              <a:gd name="connsiteX6" fmla="*/ 2802890 w 4682686"/>
              <a:gd name="connsiteY6" fmla="*/ 3532090 h 4191001"/>
              <a:gd name="connsiteX7" fmla="*/ 2904084 w 4682686"/>
              <a:gd name="connsiteY7" fmla="*/ 3520186 h 4191001"/>
              <a:gd name="connsiteX8" fmla="*/ 3942812 w 4682686"/>
              <a:gd name="connsiteY8" fmla="*/ 3195806 h 4191001"/>
              <a:gd name="connsiteX9" fmla="*/ 4499380 w 4682686"/>
              <a:gd name="connsiteY9" fmla="*/ 2541094 h 4191001"/>
              <a:gd name="connsiteX10" fmla="*/ 4478545 w 4682686"/>
              <a:gd name="connsiteY10" fmla="*/ 2231594 h 4191001"/>
              <a:gd name="connsiteX11" fmla="*/ 4317825 w 4682686"/>
              <a:gd name="connsiteY11" fmla="*/ 2175051 h 4191001"/>
              <a:gd name="connsiteX12" fmla="*/ 4163058 w 4682686"/>
              <a:gd name="connsiteY12" fmla="*/ 2249450 h 4191001"/>
              <a:gd name="connsiteX13" fmla="*/ 3728518 w 4682686"/>
              <a:gd name="connsiteY13" fmla="*/ 2740484 h 4191001"/>
              <a:gd name="connsiteX14" fmla="*/ 3698755 w 4682686"/>
              <a:gd name="connsiteY14" fmla="*/ 2758340 h 4191001"/>
              <a:gd name="connsiteX15" fmla="*/ 2960634 w 4682686"/>
              <a:gd name="connsiteY15" fmla="*/ 2966657 h 4191001"/>
              <a:gd name="connsiteX16" fmla="*/ 2915989 w 4682686"/>
              <a:gd name="connsiteY16" fmla="*/ 2963681 h 4191001"/>
              <a:gd name="connsiteX17" fmla="*/ 2305848 w 4682686"/>
              <a:gd name="connsiteY17" fmla="*/ 2716676 h 4191001"/>
              <a:gd name="connsiteX18" fmla="*/ 2267157 w 4682686"/>
              <a:gd name="connsiteY18" fmla="*/ 2648229 h 4191001"/>
              <a:gd name="connsiteX19" fmla="*/ 2323706 w 4682686"/>
              <a:gd name="connsiteY19" fmla="*/ 2591686 h 4191001"/>
              <a:gd name="connsiteX20" fmla="*/ 2981468 w 4682686"/>
              <a:gd name="connsiteY20" fmla="*/ 2526214 h 4191001"/>
              <a:gd name="connsiteX21" fmla="*/ 3163022 w 4682686"/>
              <a:gd name="connsiteY21" fmla="*/ 2329801 h 4191001"/>
              <a:gd name="connsiteX22" fmla="*/ 2972539 w 4682686"/>
              <a:gd name="connsiteY22" fmla="*/ 2130411 h 4191001"/>
              <a:gd name="connsiteX23" fmla="*/ 1707613 w 4682686"/>
              <a:gd name="connsiteY23" fmla="*/ 2064940 h 4191001"/>
              <a:gd name="connsiteX24" fmla="*/ 1714140 w 4682686"/>
              <a:gd name="connsiteY24" fmla="*/ 1934766 h 4191001"/>
              <a:gd name="connsiteX25" fmla="*/ 2981890 w 4682686"/>
              <a:gd name="connsiteY25" fmla="*/ 2000251 h 4191001"/>
              <a:gd name="connsiteX26" fmla="*/ 3294363 w 4682686"/>
              <a:gd name="connsiteY26" fmla="*/ 2330649 h 4191001"/>
              <a:gd name="connsiteX27" fmla="*/ 2996769 w 4682686"/>
              <a:gd name="connsiteY27" fmla="*/ 2658071 h 4191001"/>
              <a:gd name="connsiteX28" fmla="*/ 2603946 w 4682686"/>
              <a:gd name="connsiteY28" fmla="*/ 2696767 h 4191001"/>
              <a:gd name="connsiteX29" fmla="*/ 2946178 w 4682686"/>
              <a:gd name="connsiteY29" fmla="*/ 2833688 h 4191001"/>
              <a:gd name="connsiteX30" fmla="*/ 3645524 w 4682686"/>
              <a:gd name="connsiteY30" fmla="*/ 2640212 h 4191001"/>
              <a:gd name="connsiteX31" fmla="*/ 4065131 w 4682686"/>
              <a:gd name="connsiteY31" fmla="*/ 2163962 h 4191001"/>
              <a:gd name="connsiteX32" fmla="*/ 4309158 w 4682686"/>
              <a:gd name="connsiteY32" fmla="*/ 2044899 h 4191001"/>
              <a:gd name="connsiteX33" fmla="*/ 4565089 w 4682686"/>
              <a:gd name="connsiteY33" fmla="*/ 2137173 h 4191001"/>
              <a:gd name="connsiteX34" fmla="*/ 4597824 w 4682686"/>
              <a:gd name="connsiteY34" fmla="*/ 2625329 h 4191001"/>
              <a:gd name="connsiteX35" fmla="*/ 4032396 w 4682686"/>
              <a:gd name="connsiteY35" fmla="*/ 3295056 h 4191001"/>
              <a:gd name="connsiteX36" fmla="*/ 4002636 w 4682686"/>
              <a:gd name="connsiteY36" fmla="*/ 3315892 h 4191001"/>
              <a:gd name="connsiteX37" fmla="*/ 2943202 w 4682686"/>
              <a:gd name="connsiteY37" fmla="*/ 3646290 h 4191001"/>
              <a:gd name="connsiteX38" fmla="*/ 2794406 w 4682686"/>
              <a:gd name="connsiteY38" fmla="*/ 3661173 h 4191001"/>
              <a:gd name="connsiteX39" fmla="*/ 1737948 w 4682686"/>
              <a:gd name="connsiteY39" fmla="*/ 3586759 h 4191001"/>
              <a:gd name="connsiteX40" fmla="*/ 1583199 w 4682686"/>
              <a:gd name="connsiteY40" fmla="*/ 3610571 h 4191001"/>
              <a:gd name="connsiteX41" fmla="*/ 89278 w 4682686"/>
              <a:gd name="connsiteY41" fmla="*/ 4188025 h 4191001"/>
              <a:gd name="connsiteX42" fmla="*/ 65471 w 4682686"/>
              <a:gd name="connsiteY42" fmla="*/ 4191001 h 4191001"/>
              <a:gd name="connsiteX43" fmla="*/ 29760 w 4682686"/>
              <a:gd name="connsiteY43" fmla="*/ 4179095 h 4191001"/>
              <a:gd name="connsiteX44" fmla="*/ 0 w 4682686"/>
              <a:gd name="connsiteY44" fmla="*/ 4125517 h 4191001"/>
              <a:gd name="connsiteX45" fmla="*/ 0 w 4682686"/>
              <a:gd name="connsiteY45" fmla="*/ 2806899 h 4191001"/>
              <a:gd name="connsiteX46" fmla="*/ 32735 w 4682686"/>
              <a:gd name="connsiteY46" fmla="*/ 2750345 h 4191001"/>
              <a:gd name="connsiteX47" fmla="*/ 1294533 w 4682686"/>
              <a:gd name="connsiteY47" fmla="*/ 2035969 h 4191001"/>
              <a:gd name="connsiteX48" fmla="*/ 1714140 w 4682686"/>
              <a:gd name="connsiteY48" fmla="*/ 1934766 h 4191001"/>
              <a:gd name="connsiteX49" fmla="*/ 2752818 w 4682686"/>
              <a:gd name="connsiteY49" fmla="*/ 385762 h 4191001"/>
              <a:gd name="connsiteX50" fmla="*/ 2872084 w 4682686"/>
              <a:gd name="connsiteY50" fmla="*/ 385762 h 4191001"/>
              <a:gd name="connsiteX51" fmla="*/ 2872084 w 4682686"/>
              <a:gd name="connsiteY51" fmla="*/ 475059 h 4191001"/>
              <a:gd name="connsiteX52" fmla="*/ 3012221 w 4682686"/>
              <a:gd name="connsiteY52" fmla="*/ 522684 h 4191001"/>
              <a:gd name="connsiteX53" fmla="*/ 2973460 w 4682686"/>
              <a:gd name="connsiteY53" fmla="*/ 635794 h 4191001"/>
              <a:gd name="connsiteX54" fmla="*/ 2821396 w 4682686"/>
              <a:gd name="connsiteY54" fmla="*/ 585192 h 4191001"/>
              <a:gd name="connsiteX55" fmla="*/ 2749836 w 4682686"/>
              <a:gd name="connsiteY55" fmla="*/ 609004 h 4191001"/>
              <a:gd name="connsiteX56" fmla="*/ 2723001 w 4682686"/>
              <a:gd name="connsiteY56" fmla="*/ 674489 h 4191001"/>
              <a:gd name="connsiteX57" fmla="*/ 2869102 w 4682686"/>
              <a:gd name="connsiteY57" fmla="*/ 808434 h 4191001"/>
              <a:gd name="connsiteX58" fmla="*/ 2979423 w 4682686"/>
              <a:gd name="connsiteY58" fmla="*/ 879872 h 4191001"/>
              <a:gd name="connsiteX59" fmla="*/ 3030111 w 4682686"/>
              <a:gd name="connsiteY59" fmla="*/ 951309 h 4191001"/>
              <a:gd name="connsiteX60" fmla="*/ 3048001 w 4682686"/>
              <a:gd name="connsiteY60" fmla="*/ 1046559 h 4191001"/>
              <a:gd name="connsiteX61" fmla="*/ 3000295 w 4682686"/>
              <a:gd name="connsiteY61" fmla="*/ 1171575 h 4191001"/>
              <a:gd name="connsiteX62" fmla="*/ 2872084 w 4682686"/>
              <a:gd name="connsiteY62" fmla="*/ 1245989 h 4191001"/>
              <a:gd name="connsiteX63" fmla="*/ 2872084 w 4682686"/>
              <a:gd name="connsiteY63" fmla="*/ 1362075 h 4191001"/>
              <a:gd name="connsiteX64" fmla="*/ 2752818 w 4682686"/>
              <a:gd name="connsiteY64" fmla="*/ 1362075 h 4191001"/>
              <a:gd name="connsiteX65" fmla="*/ 2752818 w 4682686"/>
              <a:gd name="connsiteY65" fmla="*/ 1251942 h 4191001"/>
              <a:gd name="connsiteX66" fmla="*/ 2582863 w 4682686"/>
              <a:gd name="connsiteY66" fmla="*/ 1201341 h 4191001"/>
              <a:gd name="connsiteX67" fmla="*/ 2636533 w 4682686"/>
              <a:gd name="connsiteY67" fmla="*/ 1082278 h 4191001"/>
              <a:gd name="connsiteX68" fmla="*/ 2794561 w 4682686"/>
              <a:gd name="connsiteY68" fmla="*/ 1135856 h 4191001"/>
              <a:gd name="connsiteX69" fmla="*/ 2913827 w 4682686"/>
              <a:gd name="connsiteY69" fmla="*/ 1055489 h 4191001"/>
              <a:gd name="connsiteX70" fmla="*/ 2884010 w 4682686"/>
              <a:gd name="connsiteY70" fmla="*/ 978098 h 4191001"/>
              <a:gd name="connsiteX71" fmla="*/ 2767726 w 4682686"/>
              <a:gd name="connsiteY71" fmla="*/ 897731 h 4191001"/>
              <a:gd name="connsiteX72" fmla="*/ 2651441 w 4682686"/>
              <a:gd name="connsiteY72" fmla="*/ 829270 h 4191001"/>
              <a:gd name="connsiteX73" fmla="*/ 2600753 w 4682686"/>
              <a:gd name="connsiteY73" fmla="*/ 760809 h 4191001"/>
              <a:gd name="connsiteX74" fmla="*/ 2585845 w 4682686"/>
              <a:gd name="connsiteY74" fmla="*/ 674489 h 4191001"/>
              <a:gd name="connsiteX75" fmla="*/ 2633551 w 4682686"/>
              <a:gd name="connsiteY75" fmla="*/ 552450 h 4191001"/>
              <a:gd name="connsiteX76" fmla="*/ 2752818 w 4682686"/>
              <a:gd name="connsiteY76" fmla="*/ 481012 h 4191001"/>
              <a:gd name="connsiteX77" fmla="*/ 2752818 w 4682686"/>
              <a:gd name="connsiteY77" fmla="*/ 385762 h 4191001"/>
              <a:gd name="connsiteX78" fmla="*/ 1123950 w 4682686"/>
              <a:gd name="connsiteY78" fmla="*/ 85725 h 4191001"/>
              <a:gd name="connsiteX79" fmla="*/ 1123950 w 4682686"/>
              <a:gd name="connsiteY79" fmla="*/ 1657350 h 4191001"/>
              <a:gd name="connsiteX80" fmla="*/ 4511675 w 4682686"/>
              <a:gd name="connsiteY80" fmla="*/ 1657350 h 4191001"/>
              <a:gd name="connsiteX81" fmla="*/ 4511675 w 4682686"/>
              <a:gd name="connsiteY81" fmla="*/ 85725 h 4191001"/>
              <a:gd name="connsiteX82" fmla="*/ 1123950 w 4682686"/>
              <a:gd name="connsiteY82" fmla="*/ 85725 h 4191001"/>
              <a:gd name="connsiteX83" fmla="*/ 1079691 w 4682686"/>
              <a:gd name="connsiteY83" fmla="*/ 0 h 4191001"/>
              <a:gd name="connsiteX84" fmla="*/ 4552759 w 4682686"/>
              <a:gd name="connsiteY84" fmla="*/ 0 h 4191001"/>
              <a:gd name="connsiteX85" fmla="*/ 4597400 w 4682686"/>
              <a:gd name="connsiteY85" fmla="*/ 41643 h 4191001"/>
              <a:gd name="connsiteX86" fmla="*/ 4597400 w 4682686"/>
              <a:gd name="connsiteY86" fmla="*/ 1698457 h 4191001"/>
              <a:gd name="connsiteX87" fmla="*/ 4552759 w 4682686"/>
              <a:gd name="connsiteY87" fmla="*/ 1743075 h 4191001"/>
              <a:gd name="connsiteX88" fmla="*/ 1079691 w 4682686"/>
              <a:gd name="connsiteY88" fmla="*/ 1743075 h 4191001"/>
              <a:gd name="connsiteX89" fmla="*/ 1035050 w 4682686"/>
              <a:gd name="connsiteY89" fmla="*/ 1698457 h 4191001"/>
              <a:gd name="connsiteX90" fmla="*/ 1035050 w 4682686"/>
              <a:gd name="connsiteY90" fmla="*/ 41643 h 4191001"/>
              <a:gd name="connsiteX91" fmla="*/ 1079691 w 4682686"/>
              <a:gd name="connsiteY91" fmla="*/ 0 h 4191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4682686" h="4191001">
                <a:moveTo>
                  <a:pt x="1707613" y="2064940"/>
                </a:moveTo>
                <a:cubicBezTo>
                  <a:pt x="1585585" y="2058988"/>
                  <a:pt x="1463556" y="2088748"/>
                  <a:pt x="1359386" y="2148267"/>
                </a:cubicBezTo>
                <a:cubicBezTo>
                  <a:pt x="130175" y="2844643"/>
                  <a:pt x="130175" y="2844643"/>
                  <a:pt x="130175" y="2844643"/>
                </a:cubicBezTo>
                <a:cubicBezTo>
                  <a:pt x="130175" y="4029076"/>
                  <a:pt x="130175" y="4029076"/>
                  <a:pt x="130175" y="4029076"/>
                </a:cubicBezTo>
                <a:cubicBezTo>
                  <a:pt x="1534987" y="3487451"/>
                  <a:pt x="1534987" y="3487451"/>
                  <a:pt x="1534987" y="3487451"/>
                </a:cubicBezTo>
                <a:cubicBezTo>
                  <a:pt x="1603442" y="3460667"/>
                  <a:pt x="1674873" y="3448763"/>
                  <a:pt x="1746305" y="3454715"/>
                </a:cubicBezTo>
                <a:cubicBezTo>
                  <a:pt x="2802890" y="3532090"/>
                  <a:pt x="2802890" y="3532090"/>
                  <a:pt x="2802890" y="3532090"/>
                </a:cubicBezTo>
                <a:cubicBezTo>
                  <a:pt x="2838606" y="3532090"/>
                  <a:pt x="2871345" y="3529114"/>
                  <a:pt x="2904084" y="3520186"/>
                </a:cubicBezTo>
                <a:cubicBezTo>
                  <a:pt x="3942812" y="3195806"/>
                  <a:pt x="3942812" y="3195806"/>
                  <a:pt x="3942812" y="3195806"/>
                </a:cubicBezTo>
                <a:cubicBezTo>
                  <a:pt x="4499380" y="2541094"/>
                  <a:pt x="4499380" y="2541094"/>
                  <a:pt x="4499380" y="2541094"/>
                </a:cubicBezTo>
                <a:cubicBezTo>
                  <a:pt x="4576763" y="2448839"/>
                  <a:pt x="4567834" y="2311945"/>
                  <a:pt x="4478545" y="2231594"/>
                </a:cubicBezTo>
                <a:cubicBezTo>
                  <a:pt x="4433901" y="2192907"/>
                  <a:pt x="4377351" y="2172075"/>
                  <a:pt x="4317825" y="2175051"/>
                </a:cubicBezTo>
                <a:cubicBezTo>
                  <a:pt x="4258299" y="2178027"/>
                  <a:pt x="4201750" y="2204810"/>
                  <a:pt x="4163058" y="2249450"/>
                </a:cubicBezTo>
                <a:cubicBezTo>
                  <a:pt x="3728518" y="2740484"/>
                  <a:pt x="3728518" y="2740484"/>
                  <a:pt x="3728518" y="2740484"/>
                </a:cubicBezTo>
                <a:cubicBezTo>
                  <a:pt x="3719590" y="2749412"/>
                  <a:pt x="3710661" y="2755364"/>
                  <a:pt x="3698755" y="2758340"/>
                </a:cubicBezTo>
                <a:cubicBezTo>
                  <a:pt x="2960634" y="2966657"/>
                  <a:pt x="2960634" y="2966657"/>
                  <a:pt x="2960634" y="2966657"/>
                </a:cubicBezTo>
                <a:cubicBezTo>
                  <a:pt x="2945752" y="2969633"/>
                  <a:pt x="2930871" y="2969633"/>
                  <a:pt x="2915989" y="2963681"/>
                </a:cubicBezTo>
                <a:cubicBezTo>
                  <a:pt x="2305848" y="2716676"/>
                  <a:pt x="2305848" y="2716676"/>
                  <a:pt x="2305848" y="2716676"/>
                </a:cubicBezTo>
                <a:cubicBezTo>
                  <a:pt x="2279062" y="2704772"/>
                  <a:pt x="2261204" y="2677989"/>
                  <a:pt x="2267157" y="2648229"/>
                </a:cubicBezTo>
                <a:cubicBezTo>
                  <a:pt x="2270133" y="2618469"/>
                  <a:pt x="2293943" y="2594662"/>
                  <a:pt x="2323706" y="2591686"/>
                </a:cubicBezTo>
                <a:cubicBezTo>
                  <a:pt x="2981468" y="2526214"/>
                  <a:pt x="2981468" y="2526214"/>
                  <a:pt x="2981468" y="2526214"/>
                </a:cubicBezTo>
                <a:cubicBezTo>
                  <a:pt x="3085638" y="2517287"/>
                  <a:pt x="3163022" y="2430984"/>
                  <a:pt x="3163022" y="2329801"/>
                </a:cubicBezTo>
                <a:cubicBezTo>
                  <a:pt x="3163022" y="2222666"/>
                  <a:pt x="3079686" y="2136363"/>
                  <a:pt x="2972539" y="2130411"/>
                </a:cubicBezTo>
                <a:cubicBezTo>
                  <a:pt x="1707613" y="2064940"/>
                  <a:pt x="1707613" y="2064940"/>
                  <a:pt x="1707613" y="2064940"/>
                </a:cubicBezTo>
                <a:close/>
                <a:moveTo>
                  <a:pt x="1714140" y="1934766"/>
                </a:moveTo>
                <a:cubicBezTo>
                  <a:pt x="2981890" y="2000251"/>
                  <a:pt x="2981890" y="2000251"/>
                  <a:pt x="2981890" y="2000251"/>
                </a:cubicBezTo>
                <a:cubicBezTo>
                  <a:pt x="3157470" y="2009180"/>
                  <a:pt x="3294363" y="2155032"/>
                  <a:pt x="3294363" y="2330649"/>
                </a:cubicBezTo>
                <a:cubicBezTo>
                  <a:pt x="3294363" y="2500313"/>
                  <a:pt x="3166398" y="2640212"/>
                  <a:pt x="2996769" y="2658071"/>
                </a:cubicBezTo>
                <a:cubicBezTo>
                  <a:pt x="2603946" y="2696767"/>
                  <a:pt x="2603946" y="2696767"/>
                  <a:pt x="2603946" y="2696767"/>
                </a:cubicBezTo>
                <a:cubicBezTo>
                  <a:pt x="2946178" y="2833688"/>
                  <a:pt x="2946178" y="2833688"/>
                  <a:pt x="2946178" y="2833688"/>
                </a:cubicBezTo>
                <a:cubicBezTo>
                  <a:pt x="3645524" y="2640212"/>
                  <a:pt x="3645524" y="2640212"/>
                  <a:pt x="3645524" y="2640212"/>
                </a:cubicBezTo>
                <a:cubicBezTo>
                  <a:pt x="4065131" y="2163962"/>
                  <a:pt x="4065131" y="2163962"/>
                  <a:pt x="4065131" y="2163962"/>
                </a:cubicBezTo>
                <a:cubicBezTo>
                  <a:pt x="4127626" y="2092524"/>
                  <a:pt x="4216904" y="2050852"/>
                  <a:pt x="4309158" y="2044899"/>
                </a:cubicBezTo>
                <a:cubicBezTo>
                  <a:pt x="4404388" y="2041923"/>
                  <a:pt x="4496642" y="2071688"/>
                  <a:pt x="4565089" y="2137173"/>
                </a:cubicBezTo>
                <a:cubicBezTo>
                  <a:pt x="4707933" y="2265165"/>
                  <a:pt x="4722813" y="2479477"/>
                  <a:pt x="4597824" y="2625329"/>
                </a:cubicBezTo>
                <a:cubicBezTo>
                  <a:pt x="4032396" y="3295056"/>
                  <a:pt x="4032396" y="3295056"/>
                  <a:pt x="4032396" y="3295056"/>
                </a:cubicBezTo>
                <a:cubicBezTo>
                  <a:pt x="4023468" y="3303985"/>
                  <a:pt x="4014540" y="3309938"/>
                  <a:pt x="4002636" y="3315892"/>
                </a:cubicBezTo>
                <a:cubicBezTo>
                  <a:pt x="2943202" y="3646290"/>
                  <a:pt x="2943202" y="3646290"/>
                  <a:pt x="2943202" y="3646290"/>
                </a:cubicBezTo>
                <a:cubicBezTo>
                  <a:pt x="2895587" y="3661173"/>
                  <a:pt x="2844996" y="3667126"/>
                  <a:pt x="2794406" y="3661173"/>
                </a:cubicBezTo>
                <a:cubicBezTo>
                  <a:pt x="1737948" y="3586759"/>
                  <a:pt x="1737948" y="3586759"/>
                  <a:pt x="1737948" y="3586759"/>
                </a:cubicBezTo>
                <a:cubicBezTo>
                  <a:pt x="1687357" y="3583782"/>
                  <a:pt x="1633790" y="3589735"/>
                  <a:pt x="1583199" y="3610571"/>
                </a:cubicBezTo>
                <a:cubicBezTo>
                  <a:pt x="89278" y="4188025"/>
                  <a:pt x="89278" y="4188025"/>
                  <a:pt x="89278" y="4188025"/>
                </a:cubicBezTo>
                <a:cubicBezTo>
                  <a:pt x="83326" y="4191001"/>
                  <a:pt x="74399" y="4191001"/>
                  <a:pt x="65471" y="4191001"/>
                </a:cubicBezTo>
                <a:cubicBezTo>
                  <a:pt x="53567" y="4191001"/>
                  <a:pt x="41663" y="4188025"/>
                  <a:pt x="29760" y="4179095"/>
                </a:cubicBezTo>
                <a:cubicBezTo>
                  <a:pt x="11904" y="4167189"/>
                  <a:pt x="0" y="4146353"/>
                  <a:pt x="0" y="4125517"/>
                </a:cubicBezTo>
                <a:cubicBezTo>
                  <a:pt x="0" y="2806899"/>
                  <a:pt x="0" y="2806899"/>
                  <a:pt x="0" y="2806899"/>
                </a:cubicBezTo>
                <a:cubicBezTo>
                  <a:pt x="0" y="2783087"/>
                  <a:pt x="14880" y="2762251"/>
                  <a:pt x="32735" y="2750345"/>
                </a:cubicBezTo>
                <a:cubicBezTo>
                  <a:pt x="1294533" y="2035969"/>
                  <a:pt x="1294533" y="2035969"/>
                  <a:pt x="1294533" y="2035969"/>
                </a:cubicBezTo>
                <a:cubicBezTo>
                  <a:pt x="1422498" y="1961555"/>
                  <a:pt x="1568319" y="1928813"/>
                  <a:pt x="1714140" y="1934766"/>
                </a:cubicBezTo>
                <a:close/>
                <a:moveTo>
                  <a:pt x="2752818" y="385762"/>
                </a:moveTo>
                <a:cubicBezTo>
                  <a:pt x="2872084" y="385762"/>
                  <a:pt x="2872084" y="385762"/>
                  <a:pt x="2872084" y="385762"/>
                </a:cubicBezTo>
                <a:cubicBezTo>
                  <a:pt x="2872084" y="475059"/>
                  <a:pt x="2872084" y="475059"/>
                  <a:pt x="2872084" y="475059"/>
                </a:cubicBezTo>
                <a:cubicBezTo>
                  <a:pt x="2934698" y="481012"/>
                  <a:pt x="2982405" y="495895"/>
                  <a:pt x="3012221" y="522684"/>
                </a:cubicBezTo>
                <a:cubicBezTo>
                  <a:pt x="2973460" y="635794"/>
                  <a:pt x="2973460" y="635794"/>
                  <a:pt x="2973460" y="635794"/>
                </a:cubicBezTo>
                <a:cubicBezTo>
                  <a:pt x="2925753" y="603051"/>
                  <a:pt x="2875065" y="585192"/>
                  <a:pt x="2821396" y="585192"/>
                </a:cubicBezTo>
                <a:cubicBezTo>
                  <a:pt x="2791579" y="585192"/>
                  <a:pt x="2767726" y="594122"/>
                  <a:pt x="2749836" y="609004"/>
                </a:cubicBezTo>
                <a:cubicBezTo>
                  <a:pt x="2731946" y="626864"/>
                  <a:pt x="2723001" y="647700"/>
                  <a:pt x="2723001" y="674489"/>
                </a:cubicBezTo>
                <a:cubicBezTo>
                  <a:pt x="2723001" y="716161"/>
                  <a:pt x="2770707" y="763786"/>
                  <a:pt x="2869102" y="808434"/>
                </a:cubicBezTo>
                <a:cubicBezTo>
                  <a:pt x="2919790" y="835223"/>
                  <a:pt x="2955570" y="859036"/>
                  <a:pt x="2979423" y="879872"/>
                </a:cubicBezTo>
                <a:cubicBezTo>
                  <a:pt x="3003276" y="900708"/>
                  <a:pt x="3018185" y="924520"/>
                  <a:pt x="3030111" y="951309"/>
                </a:cubicBezTo>
                <a:cubicBezTo>
                  <a:pt x="3042038" y="981075"/>
                  <a:pt x="3048001" y="1010841"/>
                  <a:pt x="3048001" y="1046559"/>
                </a:cubicBezTo>
                <a:cubicBezTo>
                  <a:pt x="3048001" y="1094184"/>
                  <a:pt x="3033093" y="1135856"/>
                  <a:pt x="3000295" y="1171575"/>
                </a:cubicBezTo>
                <a:cubicBezTo>
                  <a:pt x="2970478" y="1207294"/>
                  <a:pt x="2925753" y="1234083"/>
                  <a:pt x="2872084" y="1245989"/>
                </a:cubicBezTo>
                <a:cubicBezTo>
                  <a:pt x="2872084" y="1362075"/>
                  <a:pt x="2872084" y="1362075"/>
                  <a:pt x="2872084" y="1362075"/>
                </a:cubicBezTo>
                <a:cubicBezTo>
                  <a:pt x="2752818" y="1362075"/>
                  <a:pt x="2752818" y="1362075"/>
                  <a:pt x="2752818" y="1362075"/>
                </a:cubicBezTo>
                <a:cubicBezTo>
                  <a:pt x="2752818" y="1251942"/>
                  <a:pt x="2752818" y="1251942"/>
                  <a:pt x="2752818" y="1251942"/>
                </a:cubicBezTo>
                <a:cubicBezTo>
                  <a:pt x="2693184" y="1251942"/>
                  <a:pt x="2636533" y="1234083"/>
                  <a:pt x="2582863" y="1201341"/>
                </a:cubicBezTo>
                <a:cubicBezTo>
                  <a:pt x="2636533" y="1082278"/>
                  <a:pt x="2636533" y="1082278"/>
                  <a:pt x="2636533" y="1082278"/>
                </a:cubicBezTo>
                <a:cubicBezTo>
                  <a:pt x="2690203" y="1117997"/>
                  <a:pt x="2743873" y="1135856"/>
                  <a:pt x="2794561" y="1135856"/>
                </a:cubicBezTo>
                <a:cubicBezTo>
                  <a:pt x="2875065" y="1135856"/>
                  <a:pt x="2913827" y="1109067"/>
                  <a:pt x="2913827" y="1055489"/>
                </a:cubicBezTo>
                <a:cubicBezTo>
                  <a:pt x="2913827" y="1028700"/>
                  <a:pt x="2904882" y="1001911"/>
                  <a:pt x="2884010" y="978098"/>
                </a:cubicBezTo>
                <a:cubicBezTo>
                  <a:pt x="2863139" y="954286"/>
                  <a:pt x="2824377" y="927497"/>
                  <a:pt x="2767726" y="897731"/>
                </a:cubicBezTo>
                <a:cubicBezTo>
                  <a:pt x="2711074" y="870942"/>
                  <a:pt x="2672313" y="847130"/>
                  <a:pt x="2651441" y="829270"/>
                </a:cubicBezTo>
                <a:cubicBezTo>
                  <a:pt x="2630570" y="808434"/>
                  <a:pt x="2615661" y="787598"/>
                  <a:pt x="2600753" y="760809"/>
                </a:cubicBezTo>
                <a:cubicBezTo>
                  <a:pt x="2591808" y="734020"/>
                  <a:pt x="2585845" y="707231"/>
                  <a:pt x="2585845" y="674489"/>
                </a:cubicBezTo>
                <a:cubicBezTo>
                  <a:pt x="2585845" y="626864"/>
                  <a:pt x="2600753" y="585192"/>
                  <a:pt x="2633551" y="552450"/>
                </a:cubicBezTo>
                <a:cubicBezTo>
                  <a:pt x="2663368" y="516731"/>
                  <a:pt x="2702129" y="492918"/>
                  <a:pt x="2752818" y="481012"/>
                </a:cubicBezTo>
                <a:cubicBezTo>
                  <a:pt x="2752818" y="385762"/>
                  <a:pt x="2752818" y="385762"/>
                  <a:pt x="2752818" y="385762"/>
                </a:cubicBezTo>
                <a:close/>
                <a:moveTo>
                  <a:pt x="1123950" y="85725"/>
                </a:moveTo>
                <a:cubicBezTo>
                  <a:pt x="1123950" y="1657350"/>
                  <a:pt x="1123950" y="1657350"/>
                  <a:pt x="1123950" y="1657350"/>
                </a:cubicBezTo>
                <a:cubicBezTo>
                  <a:pt x="4511675" y="1657350"/>
                  <a:pt x="4511675" y="1657350"/>
                  <a:pt x="4511675" y="1657350"/>
                </a:cubicBezTo>
                <a:cubicBezTo>
                  <a:pt x="4511675" y="85725"/>
                  <a:pt x="4511675" y="85725"/>
                  <a:pt x="4511675" y="85725"/>
                </a:cubicBezTo>
                <a:cubicBezTo>
                  <a:pt x="1123950" y="85725"/>
                  <a:pt x="1123950" y="85725"/>
                  <a:pt x="1123950" y="85725"/>
                </a:cubicBezTo>
                <a:close/>
                <a:moveTo>
                  <a:pt x="1079691" y="0"/>
                </a:moveTo>
                <a:cubicBezTo>
                  <a:pt x="4552759" y="0"/>
                  <a:pt x="4552759" y="0"/>
                  <a:pt x="4552759" y="0"/>
                </a:cubicBezTo>
                <a:cubicBezTo>
                  <a:pt x="4579544" y="0"/>
                  <a:pt x="4597400" y="17847"/>
                  <a:pt x="4597400" y="41643"/>
                </a:cubicBezTo>
                <a:cubicBezTo>
                  <a:pt x="4597400" y="1698457"/>
                  <a:pt x="4597400" y="1698457"/>
                  <a:pt x="4597400" y="1698457"/>
                </a:cubicBezTo>
                <a:cubicBezTo>
                  <a:pt x="4597400" y="1722253"/>
                  <a:pt x="4579544" y="1743075"/>
                  <a:pt x="4552759" y="1743075"/>
                </a:cubicBezTo>
                <a:cubicBezTo>
                  <a:pt x="1079691" y="1743075"/>
                  <a:pt x="1079691" y="1743075"/>
                  <a:pt x="1079691" y="1743075"/>
                </a:cubicBezTo>
                <a:cubicBezTo>
                  <a:pt x="1055883" y="1743075"/>
                  <a:pt x="1035050" y="1722253"/>
                  <a:pt x="1035050" y="1698457"/>
                </a:cubicBezTo>
                <a:cubicBezTo>
                  <a:pt x="1035050" y="41643"/>
                  <a:pt x="1035050" y="41643"/>
                  <a:pt x="1035050" y="41643"/>
                </a:cubicBezTo>
                <a:cubicBezTo>
                  <a:pt x="1035050" y="17847"/>
                  <a:pt x="1055883" y="0"/>
                  <a:pt x="1079691" y="0"/>
                </a:cubicBezTo>
                <a:close/>
              </a:path>
            </a:pathLst>
          </a:custGeom>
          <a:solidFill>
            <a:srgbClr val="FF0000"/>
          </a:solidFill>
          <a:ln>
            <a:noFill/>
          </a:ln>
        </p:spPr>
        <p:txBody>
          <a:bodyPr vert="horz" wrap="square" lIns="91440" tIns="45720" rIns="91440" bIns="45720" numCol="1" anchor="t" anchorCtr="0" compatLnSpc="1">
            <a:prstTxWarp prst="textNoShape">
              <a:avLst/>
            </a:prstTxWarp>
            <a:noAutofit/>
          </a:bodyPr>
          <a:lstStyle/>
          <a:p>
            <a:endParaRPr lang="pt-BR" sz="1600" dirty="0">
              <a:solidFill>
                <a:srgbClr val="575757"/>
              </a:solidFill>
            </a:endParaRPr>
          </a:p>
        </p:txBody>
      </p:sp>
      <p:sp>
        <p:nvSpPr>
          <p:cNvPr id="19" name="Freeform 8">
            <a:extLst>
              <a:ext uri="{FF2B5EF4-FFF2-40B4-BE49-F238E27FC236}">
                <a16:creationId xmlns:a16="http://schemas.microsoft.com/office/drawing/2014/main" id="{0BCFBAF8-C790-072E-263D-973BB5B599E6}"/>
              </a:ext>
            </a:extLst>
          </p:cNvPr>
          <p:cNvSpPr>
            <a:spLocks noEditPoints="1"/>
          </p:cNvSpPr>
          <p:nvPr/>
        </p:nvSpPr>
        <p:spPr bwMode="auto">
          <a:xfrm>
            <a:off x="3627510" y="3298469"/>
            <a:ext cx="585097" cy="261061"/>
          </a:xfrm>
          <a:custGeom>
            <a:avLst/>
            <a:gdLst>
              <a:gd name="T0" fmla="*/ 615 w 1090"/>
              <a:gd name="T1" fmla="*/ 0 h 486"/>
              <a:gd name="T2" fmla="*/ 1013 w 1090"/>
              <a:gd name="T3" fmla="*/ 0 h 486"/>
              <a:gd name="T4" fmla="*/ 1016 w 1090"/>
              <a:gd name="T5" fmla="*/ 3 h 486"/>
              <a:gd name="T6" fmla="*/ 1013 w 1090"/>
              <a:gd name="T7" fmla="*/ 21 h 486"/>
              <a:gd name="T8" fmla="*/ 1069 w 1090"/>
              <a:gd name="T9" fmla="*/ 78 h 486"/>
              <a:gd name="T10" fmla="*/ 1087 w 1090"/>
              <a:gd name="T11" fmla="*/ 74 h 486"/>
              <a:gd name="T12" fmla="*/ 1090 w 1090"/>
              <a:gd name="T13" fmla="*/ 76 h 486"/>
              <a:gd name="T14" fmla="*/ 1090 w 1090"/>
              <a:gd name="T15" fmla="*/ 411 h 486"/>
              <a:gd name="T16" fmla="*/ 1087 w 1090"/>
              <a:gd name="T17" fmla="*/ 414 h 486"/>
              <a:gd name="T18" fmla="*/ 1069 w 1090"/>
              <a:gd name="T19" fmla="*/ 410 h 486"/>
              <a:gd name="T20" fmla="*/ 1013 w 1090"/>
              <a:gd name="T21" fmla="*/ 467 h 486"/>
              <a:gd name="T22" fmla="*/ 1015 w 1090"/>
              <a:gd name="T23" fmla="*/ 483 h 486"/>
              <a:gd name="T24" fmla="*/ 1013 w 1090"/>
              <a:gd name="T25" fmla="*/ 486 h 486"/>
              <a:gd name="T26" fmla="*/ 615 w 1090"/>
              <a:gd name="T27" fmla="*/ 486 h 486"/>
              <a:gd name="T28" fmla="*/ 614 w 1090"/>
              <a:gd name="T29" fmla="*/ 482 h 486"/>
              <a:gd name="T30" fmla="*/ 725 w 1090"/>
              <a:gd name="T31" fmla="*/ 243 h 486"/>
              <a:gd name="T32" fmla="*/ 614 w 1090"/>
              <a:gd name="T33" fmla="*/ 4 h 486"/>
              <a:gd name="T34" fmla="*/ 615 w 1090"/>
              <a:gd name="T35" fmla="*/ 0 h 486"/>
              <a:gd name="T36" fmla="*/ 77 w 1090"/>
              <a:gd name="T37" fmla="*/ 0 h 486"/>
              <a:gd name="T38" fmla="*/ 477 w 1090"/>
              <a:gd name="T39" fmla="*/ 0 h 486"/>
              <a:gd name="T40" fmla="*/ 478 w 1090"/>
              <a:gd name="T41" fmla="*/ 4 h 486"/>
              <a:gd name="T42" fmla="*/ 366 w 1090"/>
              <a:gd name="T43" fmla="*/ 243 h 486"/>
              <a:gd name="T44" fmla="*/ 478 w 1090"/>
              <a:gd name="T45" fmla="*/ 482 h 486"/>
              <a:gd name="T46" fmla="*/ 477 w 1090"/>
              <a:gd name="T47" fmla="*/ 486 h 486"/>
              <a:gd name="T48" fmla="*/ 78 w 1090"/>
              <a:gd name="T49" fmla="*/ 486 h 486"/>
              <a:gd name="T50" fmla="*/ 75 w 1090"/>
              <a:gd name="T51" fmla="*/ 483 h 486"/>
              <a:gd name="T52" fmla="*/ 78 w 1090"/>
              <a:gd name="T53" fmla="*/ 467 h 486"/>
              <a:gd name="T54" fmla="*/ 21 w 1090"/>
              <a:gd name="T55" fmla="*/ 410 h 486"/>
              <a:gd name="T56" fmla="*/ 4 w 1090"/>
              <a:gd name="T57" fmla="*/ 413 h 486"/>
              <a:gd name="T58" fmla="*/ 0 w 1090"/>
              <a:gd name="T59" fmla="*/ 411 h 486"/>
              <a:gd name="T60" fmla="*/ 0 w 1090"/>
              <a:gd name="T61" fmla="*/ 77 h 486"/>
              <a:gd name="T62" fmla="*/ 4 w 1090"/>
              <a:gd name="T63" fmla="*/ 75 h 486"/>
              <a:gd name="T64" fmla="*/ 21 w 1090"/>
              <a:gd name="T65" fmla="*/ 78 h 486"/>
              <a:gd name="T66" fmla="*/ 78 w 1090"/>
              <a:gd name="T67" fmla="*/ 21 h 486"/>
              <a:gd name="T68" fmla="*/ 75 w 1090"/>
              <a:gd name="T69" fmla="*/ 3 h 486"/>
              <a:gd name="T70" fmla="*/ 77 w 1090"/>
              <a:gd name="T71" fmla="*/ 0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90" h="486">
                <a:moveTo>
                  <a:pt x="615" y="0"/>
                </a:moveTo>
                <a:cubicBezTo>
                  <a:pt x="615" y="0"/>
                  <a:pt x="615" y="0"/>
                  <a:pt x="1013" y="0"/>
                </a:cubicBezTo>
                <a:cubicBezTo>
                  <a:pt x="1015" y="0"/>
                  <a:pt x="1016" y="2"/>
                  <a:pt x="1016" y="3"/>
                </a:cubicBezTo>
                <a:cubicBezTo>
                  <a:pt x="1014" y="9"/>
                  <a:pt x="1013" y="15"/>
                  <a:pt x="1013" y="21"/>
                </a:cubicBezTo>
                <a:cubicBezTo>
                  <a:pt x="1013" y="52"/>
                  <a:pt x="1038" y="78"/>
                  <a:pt x="1069" y="78"/>
                </a:cubicBezTo>
                <a:cubicBezTo>
                  <a:pt x="1075" y="78"/>
                  <a:pt x="1082" y="76"/>
                  <a:pt x="1087" y="74"/>
                </a:cubicBezTo>
                <a:cubicBezTo>
                  <a:pt x="1089" y="74"/>
                  <a:pt x="1090" y="75"/>
                  <a:pt x="1090" y="76"/>
                </a:cubicBezTo>
                <a:cubicBezTo>
                  <a:pt x="1090" y="76"/>
                  <a:pt x="1090" y="76"/>
                  <a:pt x="1090" y="411"/>
                </a:cubicBezTo>
                <a:cubicBezTo>
                  <a:pt x="1090" y="413"/>
                  <a:pt x="1089" y="414"/>
                  <a:pt x="1087" y="414"/>
                </a:cubicBezTo>
                <a:cubicBezTo>
                  <a:pt x="1082" y="411"/>
                  <a:pt x="1075" y="410"/>
                  <a:pt x="1069" y="410"/>
                </a:cubicBezTo>
                <a:cubicBezTo>
                  <a:pt x="1038" y="410"/>
                  <a:pt x="1013" y="435"/>
                  <a:pt x="1013" y="467"/>
                </a:cubicBezTo>
                <a:cubicBezTo>
                  <a:pt x="1013" y="473"/>
                  <a:pt x="1013" y="478"/>
                  <a:pt x="1015" y="483"/>
                </a:cubicBezTo>
                <a:cubicBezTo>
                  <a:pt x="1016" y="485"/>
                  <a:pt x="1014" y="486"/>
                  <a:pt x="1013" y="486"/>
                </a:cubicBezTo>
                <a:cubicBezTo>
                  <a:pt x="1013" y="486"/>
                  <a:pt x="1013" y="486"/>
                  <a:pt x="615" y="486"/>
                </a:cubicBezTo>
                <a:cubicBezTo>
                  <a:pt x="613" y="486"/>
                  <a:pt x="612" y="483"/>
                  <a:pt x="614" y="482"/>
                </a:cubicBezTo>
                <a:cubicBezTo>
                  <a:pt x="671" y="440"/>
                  <a:pt x="725" y="349"/>
                  <a:pt x="725" y="243"/>
                </a:cubicBezTo>
                <a:cubicBezTo>
                  <a:pt x="725" y="138"/>
                  <a:pt x="671" y="46"/>
                  <a:pt x="614" y="4"/>
                </a:cubicBezTo>
                <a:cubicBezTo>
                  <a:pt x="612" y="3"/>
                  <a:pt x="613" y="0"/>
                  <a:pt x="615" y="0"/>
                </a:cubicBezTo>
                <a:close/>
                <a:moveTo>
                  <a:pt x="77" y="0"/>
                </a:moveTo>
                <a:cubicBezTo>
                  <a:pt x="77" y="0"/>
                  <a:pt x="77" y="0"/>
                  <a:pt x="477" y="0"/>
                </a:cubicBezTo>
                <a:cubicBezTo>
                  <a:pt x="479" y="0"/>
                  <a:pt x="481" y="3"/>
                  <a:pt x="478" y="4"/>
                </a:cubicBezTo>
                <a:cubicBezTo>
                  <a:pt x="422" y="46"/>
                  <a:pt x="366" y="138"/>
                  <a:pt x="366" y="243"/>
                </a:cubicBezTo>
                <a:cubicBezTo>
                  <a:pt x="366" y="349"/>
                  <a:pt x="422" y="440"/>
                  <a:pt x="478" y="482"/>
                </a:cubicBezTo>
                <a:cubicBezTo>
                  <a:pt x="481" y="483"/>
                  <a:pt x="479" y="486"/>
                  <a:pt x="477" y="486"/>
                </a:cubicBezTo>
                <a:cubicBezTo>
                  <a:pt x="477" y="486"/>
                  <a:pt x="477" y="486"/>
                  <a:pt x="78" y="486"/>
                </a:cubicBezTo>
                <a:cubicBezTo>
                  <a:pt x="76" y="486"/>
                  <a:pt x="75" y="485"/>
                  <a:pt x="75" y="483"/>
                </a:cubicBezTo>
                <a:cubicBezTo>
                  <a:pt x="77" y="478"/>
                  <a:pt x="78" y="473"/>
                  <a:pt x="78" y="467"/>
                </a:cubicBezTo>
                <a:cubicBezTo>
                  <a:pt x="78" y="435"/>
                  <a:pt x="52" y="410"/>
                  <a:pt x="21" y="410"/>
                </a:cubicBezTo>
                <a:cubicBezTo>
                  <a:pt x="15" y="410"/>
                  <a:pt x="9" y="411"/>
                  <a:pt x="4" y="413"/>
                </a:cubicBezTo>
                <a:cubicBezTo>
                  <a:pt x="2" y="414"/>
                  <a:pt x="0" y="413"/>
                  <a:pt x="0" y="411"/>
                </a:cubicBezTo>
                <a:cubicBezTo>
                  <a:pt x="0" y="411"/>
                  <a:pt x="0" y="411"/>
                  <a:pt x="0" y="77"/>
                </a:cubicBezTo>
                <a:cubicBezTo>
                  <a:pt x="0" y="75"/>
                  <a:pt x="2" y="74"/>
                  <a:pt x="4" y="75"/>
                </a:cubicBezTo>
                <a:cubicBezTo>
                  <a:pt x="9" y="76"/>
                  <a:pt x="15" y="78"/>
                  <a:pt x="21" y="78"/>
                </a:cubicBezTo>
                <a:cubicBezTo>
                  <a:pt x="52" y="78"/>
                  <a:pt x="78" y="52"/>
                  <a:pt x="78" y="21"/>
                </a:cubicBezTo>
                <a:cubicBezTo>
                  <a:pt x="78" y="15"/>
                  <a:pt x="77" y="9"/>
                  <a:pt x="75" y="3"/>
                </a:cubicBezTo>
                <a:cubicBezTo>
                  <a:pt x="75" y="2"/>
                  <a:pt x="76" y="0"/>
                  <a:pt x="77" y="0"/>
                </a:cubicBezTo>
                <a:close/>
              </a:path>
            </a:pathLst>
          </a:custGeom>
          <a:solidFill>
            <a:srgbClr val="001F3F"/>
          </a:solidFill>
          <a:ln>
            <a:solidFill>
              <a:srgbClr val="FF0000"/>
            </a:solidFill>
          </a:ln>
        </p:spPr>
        <p:txBody>
          <a:bodyPr vert="horz" wrap="square" lIns="91440" tIns="45720" rIns="91440" bIns="45720" numCol="1" anchor="t" anchorCtr="0" compatLnSpc="1">
            <a:prstTxWarp prst="textNoShape">
              <a:avLst/>
            </a:prstTxWarp>
          </a:bodyPr>
          <a:lstStyle/>
          <a:p>
            <a:endParaRPr lang="pt-BR" sz="1600" dirty="0">
              <a:solidFill>
                <a:srgbClr val="575757"/>
              </a:solidFill>
            </a:endParaRPr>
          </a:p>
        </p:txBody>
      </p:sp>
      <p:sp>
        <p:nvSpPr>
          <p:cNvPr id="20" name="Google Shape;592;p72">
            <a:extLst>
              <a:ext uri="{FF2B5EF4-FFF2-40B4-BE49-F238E27FC236}">
                <a16:creationId xmlns:a16="http://schemas.microsoft.com/office/drawing/2014/main" id="{3B1735C5-42DE-4214-E145-9A7E0C623E9F}"/>
              </a:ext>
            </a:extLst>
          </p:cNvPr>
          <p:cNvSpPr/>
          <p:nvPr/>
        </p:nvSpPr>
        <p:spPr>
          <a:xfrm>
            <a:off x="3131751" y="2988738"/>
            <a:ext cx="5646428" cy="1336428"/>
          </a:xfrm>
          <a:prstGeom prst="rect">
            <a:avLst/>
          </a:prstGeom>
          <a:noFill/>
          <a:ln>
            <a:noFill/>
          </a:ln>
        </p:spPr>
        <p:txBody>
          <a:bodyPr spcFirstLastPara="1" wrap="square" lIns="0" tIns="0" rIns="0" bIns="0" anchor="ctr" anchorCtr="0">
            <a:noAutofit/>
          </a:bodyPr>
          <a:lstStyle/>
          <a:p>
            <a:pPr lvl="3">
              <a:lnSpc>
                <a:spcPct val="100000"/>
              </a:lnSpc>
              <a:spcAft>
                <a:spcPts val="1200"/>
              </a:spcAft>
            </a:pPr>
            <a:r>
              <a:rPr lang="pt-BR" sz="1800" b="1" dirty="0">
                <a:solidFill>
                  <a:srgbClr val="FF0000"/>
                </a:solidFill>
              </a:rPr>
              <a:t>R$ 600.000,00 </a:t>
            </a:r>
            <a:r>
              <a:rPr lang="pt-BR" sz="1800" dirty="0">
                <a:solidFill>
                  <a:srgbClr val="000000"/>
                </a:solidFill>
              </a:rPr>
              <a:t>- região ou macro com 500 mil a 1 milhão de </a:t>
            </a:r>
            <a:r>
              <a:rPr lang="pt-BR" sz="1800" dirty="0" err="1">
                <a:solidFill>
                  <a:srgbClr val="000000"/>
                </a:solidFill>
              </a:rPr>
              <a:t>hab</a:t>
            </a:r>
            <a:endParaRPr lang="pt-BR" sz="1800" dirty="0">
              <a:solidFill>
                <a:srgbClr val="000000"/>
              </a:solidFill>
            </a:endParaRPr>
          </a:p>
        </p:txBody>
      </p:sp>
      <p:cxnSp>
        <p:nvCxnSpPr>
          <p:cNvPr id="22" name="Google Shape;591;p72">
            <a:extLst>
              <a:ext uri="{FF2B5EF4-FFF2-40B4-BE49-F238E27FC236}">
                <a16:creationId xmlns:a16="http://schemas.microsoft.com/office/drawing/2014/main" id="{7A773643-2087-E176-D7A9-12DA40891D7A}"/>
              </a:ext>
            </a:extLst>
          </p:cNvPr>
          <p:cNvCxnSpPr>
            <a:cxnSpLocks/>
          </p:cNvCxnSpPr>
          <p:nvPr/>
        </p:nvCxnSpPr>
        <p:spPr>
          <a:xfrm>
            <a:off x="3488217" y="4331740"/>
            <a:ext cx="4896000" cy="0"/>
          </a:xfrm>
          <a:prstGeom prst="straightConnector1">
            <a:avLst/>
          </a:prstGeom>
          <a:noFill/>
          <a:ln w="28575" cap="flat" cmpd="sng">
            <a:solidFill>
              <a:schemeClr val="lt1"/>
            </a:solidFill>
            <a:prstDash val="solid"/>
            <a:miter lim="800000"/>
            <a:headEnd type="none" w="sm" len="sm"/>
            <a:tailEnd type="none" w="sm" len="sm"/>
          </a:ln>
        </p:spPr>
      </p:cxnSp>
      <p:grpSp>
        <p:nvGrpSpPr>
          <p:cNvPr id="23" name="Group 9">
            <a:extLst>
              <a:ext uri="{FF2B5EF4-FFF2-40B4-BE49-F238E27FC236}">
                <a16:creationId xmlns:a16="http://schemas.microsoft.com/office/drawing/2014/main" id="{50C33189-5140-A49E-BCE9-B56E87B8A613}"/>
              </a:ext>
            </a:extLst>
          </p:cNvPr>
          <p:cNvGrpSpPr/>
          <p:nvPr/>
        </p:nvGrpSpPr>
        <p:grpSpPr>
          <a:xfrm>
            <a:off x="3488217" y="4586062"/>
            <a:ext cx="1110782" cy="1236605"/>
            <a:chOff x="5273801" y="2606040"/>
            <a:chExt cx="1644396" cy="1645920"/>
          </a:xfrm>
        </p:grpSpPr>
        <p:sp>
          <p:nvSpPr>
            <p:cNvPr id="25" name="AutoShape 3">
              <a:extLst>
                <a:ext uri="{FF2B5EF4-FFF2-40B4-BE49-F238E27FC236}">
                  <a16:creationId xmlns:a16="http://schemas.microsoft.com/office/drawing/2014/main" id="{1F8F60DE-4561-C222-BA2D-D0C4DC5BCA25}"/>
                </a:ext>
              </a:extLst>
            </p:cNvPr>
            <p:cNvSpPr>
              <a:spLocks noChangeAspect="1" noChangeArrowheads="1" noTextEdit="1"/>
            </p:cNvSpPr>
            <p:nvPr/>
          </p:nvSpPr>
          <p:spPr bwMode="auto">
            <a:xfrm>
              <a:off x="5273801" y="2606040"/>
              <a:ext cx="1644396" cy="164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pt-BR" dirty="0">
                <a:solidFill>
                  <a:srgbClr val="575757"/>
                </a:solidFill>
              </a:endParaRPr>
            </a:p>
          </p:txBody>
        </p:sp>
        <p:grpSp>
          <p:nvGrpSpPr>
            <p:cNvPr id="26" name="Group 11">
              <a:extLst>
                <a:ext uri="{FF2B5EF4-FFF2-40B4-BE49-F238E27FC236}">
                  <a16:creationId xmlns:a16="http://schemas.microsoft.com/office/drawing/2014/main" id="{98749974-5D22-DFCD-C68D-700F13CE5B2E}"/>
                </a:ext>
              </a:extLst>
            </p:cNvPr>
            <p:cNvGrpSpPr/>
            <p:nvPr/>
          </p:nvGrpSpPr>
          <p:grpSpPr>
            <a:xfrm>
              <a:off x="5432297" y="2803017"/>
              <a:ext cx="1330452" cy="1251585"/>
              <a:chOff x="5432297" y="2803017"/>
              <a:chExt cx="1330452" cy="1251585"/>
            </a:xfrm>
          </p:grpSpPr>
          <p:sp>
            <p:nvSpPr>
              <p:cNvPr id="33" name="Freeform 6">
                <a:extLst>
                  <a:ext uri="{FF2B5EF4-FFF2-40B4-BE49-F238E27FC236}">
                    <a16:creationId xmlns:a16="http://schemas.microsoft.com/office/drawing/2014/main" id="{78BC7732-D8D5-6956-808E-F209288800D1}"/>
                  </a:ext>
                </a:extLst>
              </p:cNvPr>
              <p:cNvSpPr>
                <a:spLocks noEditPoints="1"/>
              </p:cNvSpPr>
              <p:nvPr/>
            </p:nvSpPr>
            <p:spPr bwMode="auto">
              <a:xfrm>
                <a:off x="5432297" y="2803017"/>
                <a:ext cx="1330452" cy="1251585"/>
              </a:xfrm>
              <a:custGeom>
                <a:avLst/>
                <a:gdLst>
                  <a:gd name="T0" fmla="*/ 1016 w 1864"/>
                  <a:gd name="T1" fmla="*/ 1613 h 1752"/>
                  <a:gd name="T2" fmla="*/ 97 w 1864"/>
                  <a:gd name="T3" fmla="*/ 1503 h 1752"/>
                  <a:gd name="T4" fmla="*/ 239 w 1864"/>
                  <a:gd name="T5" fmla="*/ 707 h 1752"/>
                  <a:gd name="T6" fmla="*/ 521 w 1864"/>
                  <a:gd name="T7" fmla="*/ 396 h 1752"/>
                  <a:gd name="T8" fmla="*/ 501 w 1864"/>
                  <a:gd name="T9" fmla="*/ 361 h 1752"/>
                  <a:gd name="T10" fmla="*/ 436 w 1864"/>
                  <a:gd name="T11" fmla="*/ 117 h 1752"/>
                  <a:gd name="T12" fmla="*/ 496 w 1864"/>
                  <a:gd name="T13" fmla="*/ 32 h 1752"/>
                  <a:gd name="T14" fmla="*/ 842 w 1864"/>
                  <a:gd name="T15" fmla="*/ 0 h 1752"/>
                  <a:gd name="T16" fmla="*/ 922 w 1864"/>
                  <a:gd name="T17" fmla="*/ 89 h 1752"/>
                  <a:gd name="T18" fmla="*/ 1053 w 1864"/>
                  <a:gd name="T19" fmla="*/ 197 h 1752"/>
                  <a:gd name="T20" fmla="*/ 911 w 1864"/>
                  <a:gd name="T21" fmla="*/ 362 h 1752"/>
                  <a:gd name="T22" fmla="*/ 905 w 1864"/>
                  <a:gd name="T23" fmla="*/ 418 h 1752"/>
                  <a:gd name="T24" fmla="*/ 1287 w 1864"/>
                  <a:gd name="T25" fmla="*/ 872 h 1752"/>
                  <a:gd name="T26" fmla="*/ 877 w 1864"/>
                  <a:gd name="T27" fmla="*/ 452 h 1752"/>
                  <a:gd name="T28" fmla="*/ 882 w 1864"/>
                  <a:gd name="T29" fmla="*/ 329 h 1752"/>
                  <a:gd name="T30" fmla="*/ 904 w 1864"/>
                  <a:gd name="T31" fmla="*/ 129 h 1752"/>
                  <a:gd name="T32" fmla="*/ 819 w 1864"/>
                  <a:gd name="T33" fmla="*/ 273 h 1752"/>
                  <a:gd name="T34" fmla="*/ 799 w 1864"/>
                  <a:gd name="T35" fmla="*/ 242 h 1752"/>
                  <a:gd name="T36" fmla="*/ 880 w 1864"/>
                  <a:gd name="T37" fmla="*/ 56 h 1752"/>
                  <a:gd name="T38" fmla="*/ 843 w 1864"/>
                  <a:gd name="T39" fmla="*/ 44 h 1752"/>
                  <a:gd name="T40" fmla="*/ 569 w 1864"/>
                  <a:gd name="T41" fmla="*/ 44 h 1752"/>
                  <a:gd name="T42" fmla="*/ 542 w 1864"/>
                  <a:gd name="T43" fmla="*/ 98 h 1752"/>
                  <a:gd name="T44" fmla="*/ 603 w 1864"/>
                  <a:gd name="T45" fmla="*/ 271 h 1752"/>
                  <a:gd name="T46" fmla="*/ 509 w 1864"/>
                  <a:gd name="T47" fmla="*/ 129 h 1752"/>
                  <a:gd name="T48" fmla="*/ 531 w 1864"/>
                  <a:gd name="T49" fmla="*/ 329 h 1752"/>
                  <a:gd name="T50" fmla="*/ 536 w 1864"/>
                  <a:gd name="T51" fmla="*/ 452 h 1752"/>
                  <a:gd name="T52" fmla="*/ 50 w 1864"/>
                  <a:gd name="T53" fmla="*/ 1247 h 1752"/>
                  <a:gd name="T54" fmla="*/ 397 w 1864"/>
                  <a:gd name="T55" fmla="*/ 1569 h 1752"/>
                  <a:gd name="T56" fmla="*/ 1034 w 1864"/>
                  <a:gd name="T57" fmla="*/ 1569 h 1752"/>
                  <a:gd name="T58" fmla="*/ 1631 w 1864"/>
                  <a:gd name="T59" fmla="*/ 1398 h 1752"/>
                  <a:gd name="T60" fmla="*/ 1509 w 1864"/>
                  <a:gd name="T61" fmla="*/ 1736 h 1752"/>
                  <a:gd name="T62" fmla="*/ 1201 w 1864"/>
                  <a:gd name="T63" fmla="*/ 1736 h 1752"/>
                  <a:gd name="T64" fmla="*/ 1078 w 1864"/>
                  <a:gd name="T65" fmla="*/ 1618 h 1752"/>
                  <a:gd name="T66" fmla="*/ 1201 w 1864"/>
                  <a:gd name="T67" fmla="*/ 1280 h 1752"/>
                  <a:gd name="T68" fmla="*/ 1509 w 1864"/>
                  <a:gd name="T69" fmla="*/ 1280 h 1752"/>
                  <a:gd name="T70" fmla="*/ 1631 w 1864"/>
                  <a:gd name="T71" fmla="*/ 1398 h 1752"/>
                  <a:gd name="T72" fmla="*/ 1498 w 1864"/>
                  <a:gd name="T73" fmla="*/ 1323 h 1752"/>
                  <a:gd name="T74" fmla="*/ 1211 w 1864"/>
                  <a:gd name="T75" fmla="*/ 1323 h 1752"/>
                  <a:gd name="T76" fmla="*/ 1122 w 1864"/>
                  <a:gd name="T77" fmla="*/ 1618 h 1752"/>
                  <a:gd name="T78" fmla="*/ 1355 w 1864"/>
                  <a:gd name="T79" fmla="*/ 1708 h 1752"/>
                  <a:gd name="T80" fmla="*/ 1587 w 1864"/>
                  <a:gd name="T81" fmla="*/ 1618 h 1752"/>
                  <a:gd name="T82" fmla="*/ 1806 w 1864"/>
                  <a:gd name="T83" fmla="*/ 853 h 1752"/>
                  <a:gd name="T84" fmla="*/ 1587 w 1864"/>
                  <a:gd name="T85" fmla="*/ 812 h 1752"/>
                  <a:gd name="T86" fmla="*/ 1311 w 1864"/>
                  <a:gd name="T87" fmla="*/ 946 h 1752"/>
                  <a:gd name="T88" fmla="*/ 1355 w 1864"/>
                  <a:gd name="T89" fmla="*/ 1220 h 1752"/>
                  <a:gd name="T90" fmla="*/ 1355 w 1864"/>
                  <a:gd name="T91" fmla="*/ 946 h 1752"/>
                  <a:gd name="T92" fmla="*/ 1587 w 1864"/>
                  <a:gd name="T93" fmla="*/ 856 h 1752"/>
                  <a:gd name="T94" fmla="*/ 1820 w 1864"/>
                  <a:gd name="T95" fmla="*/ 946 h 1752"/>
                  <a:gd name="T96" fmla="*/ 1731 w 1864"/>
                  <a:gd name="T97" fmla="*/ 1580 h 1752"/>
                  <a:gd name="T98" fmla="*/ 1675 w 1864"/>
                  <a:gd name="T99" fmla="*/ 1618 h 1752"/>
                  <a:gd name="T100" fmla="*/ 1741 w 1864"/>
                  <a:gd name="T101" fmla="*/ 1623 h 1752"/>
                  <a:gd name="T102" fmla="*/ 1864 w 1864"/>
                  <a:gd name="T103" fmla="*/ 946 h 1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864" h="1752">
                    <a:moveTo>
                      <a:pt x="1034" y="1613"/>
                    </a:moveTo>
                    <a:cubicBezTo>
                      <a:pt x="1028" y="1613"/>
                      <a:pt x="1022" y="1613"/>
                      <a:pt x="1016" y="1613"/>
                    </a:cubicBezTo>
                    <a:cubicBezTo>
                      <a:pt x="397" y="1613"/>
                      <a:pt x="397" y="1613"/>
                      <a:pt x="397" y="1613"/>
                    </a:cubicBezTo>
                    <a:cubicBezTo>
                      <a:pt x="266" y="1613"/>
                      <a:pt x="165" y="1576"/>
                      <a:pt x="97" y="1503"/>
                    </a:cubicBezTo>
                    <a:cubicBezTo>
                      <a:pt x="0" y="1398"/>
                      <a:pt x="5" y="1258"/>
                      <a:pt x="6" y="1245"/>
                    </a:cubicBezTo>
                    <a:cubicBezTo>
                      <a:pt x="6" y="1088"/>
                      <a:pt x="84" y="907"/>
                      <a:pt x="239" y="707"/>
                    </a:cubicBezTo>
                    <a:cubicBezTo>
                      <a:pt x="352" y="560"/>
                      <a:pt x="474" y="446"/>
                      <a:pt x="508" y="418"/>
                    </a:cubicBezTo>
                    <a:cubicBezTo>
                      <a:pt x="521" y="407"/>
                      <a:pt x="521" y="399"/>
                      <a:pt x="521" y="396"/>
                    </a:cubicBezTo>
                    <a:cubicBezTo>
                      <a:pt x="521" y="381"/>
                      <a:pt x="506" y="365"/>
                      <a:pt x="502" y="362"/>
                    </a:cubicBezTo>
                    <a:cubicBezTo>
                      <a:pt x="502" y="362"/>
                      <a:pt x="502" y="361"/>
                      <a:pt x="501" y="361"/>
                    </a:cubicBezTo>
                    <a:cubicBezTo>
                      <a:pt x="451" y="314"/>
                      <a:pt x="365" y="230"/>
                      <a:pt x="360" y="197"/>
                    </a:cubicBezTo>
                    <a:cubicBezTo>
                      <a:pt x="356" y="173"/>
                      <a:pt x="378" y="150"/>
                      <a:pt x="436" y="117"/>
                    </a:cubicBezTo>
                    <a:cubicBezTo>
                      <a:pt x="457" y="106"/>
                      <a:pt x="477" y="96"/>
                      <a:pt x="491" y="89"/>
                    </a:cubicBezTo>
                    <a:cubicBezTo>
                      <a:pt x="484" y="67"/>
                      <a:pt x="486" y="48"/>
                      <a:pt x="496" y="32"/>
                    </a:cubicBezTo>
                    <a:cubicBezTo>
                      <a:pt x="517" y="0"/>
                      <a:pt x="563" y="0"/>
                      <a:pt x="571" y="0"/>
                    </a:cubicBezTo>
                    <a:cubicBezTo>
                      <a:pt x="842" y="0"/>
                      <a:pt x="842" y="0"/>
                      <a:pt x="842" y="0"/>
                    </a:cubicBezTo>
                    <a:cubicBezTo>
                      <a:pt x="850" y="0"/>
                      <a:pt x="896" y="0"/>
                      <a:pt x="917" y="32"/>
                    </a:cubicBezTo>
                    <a:cubicBezTo>
                      <a:pt x="927" y="48"/>
                      <a:pt x="928" y="67"/>
                      <a:pt x="922" y="89"/>
                    </a:cubicBezTo>
                    <a:cubicBezTo>
                      <a:pt x="936" y="96"/>
                      <a:pt x="956" y="106"/>
                      <a:pt x="977" y="117"/>
                    </a:cubicBezTo>
                    <a:cubicBezTo>
                      <a:pt x="1035" y="150"/>
                      <a:pt x="1057" y="173"/>
                      <a:pt x="1053" y="197"/>
                    </a:cubicBezTo>
                    <a:cubicBezTo>
                      <a:pt x="1047" y="230"/>
                      <a:pt x="962" y="314"/>
                      <a:pt x="912" y="361"/>
                    </a:cubicBezTo>
                    <a:cubicBezTo>
                      <a:pt x="911" y="361"/>
                      <a:pt x="911" y="362"/>
                      <a:pt x="911" y="362"/>
                    </a:cubicBezTo>
                    <a:cubicBezTo>
                      <a:pt x="906" y="366"/>
                      <a:pt x="892" y="382"/>
                      <a:pt x="892" y="396"/>
                    </a:cubicBezTo>
                    <a:cubicBezTo>
                      <a:pt x="892" y="399"/>
                      <a:pt x="892" y="407"/>
                      <a:pt x="905" y="418"/>
                    </a:cubicBezTo>
                    <a:cubicBezTo>
                      <a:pt x="939" y="446"/>
                      <a:pt x="1061" y="560"/>
                      <a:pt x="1174" y="707"/>
                    </a:cubicBezTo>
                    <a:cubicBezTo>
                      <a:pt x="1218" y="763"/>
                      <a:pt x="1255" y="818"/>
                      <a:pt x="1287" y="872"/>
                    </a:cubicBezTo>
                    <a:cubicBezTo>
                      <a:pt x="1275" y="891"/>
                      <a:pt x="1270" y="910"/>
                      <a:pt x="1268" y="927"/>
                    </a:cubicBezTo>
                    <a:cubicBezTo>
                      <a:pt x="1127" y="669"/>
                      <a:pt x="881" y="455"/>
                      <a:pt x="877" y="452"/>
                    </a:cubicBezTo>
                    <a:cubicBezTo>
                      <a:pt x="854" y="432"/>
                      <a:pt x="848" y="411"/>
                      <a:pt x="848" y="396"/>
                    </a:cubicBezTo>
                    <a:cubicBezTo>
                      <a:pt x="848" y="360"/>
                      <a:pt x="877" y="333"/>
                      <a:pt x="882" y="329"/>
                    </a:cubicBezTo>
                    <a:cubicBezTo>
                      <a:pt x="936" y="278"/>
                      <a:pt x="997" y="214"/>
                      <a:pt x="1009" y="192"/>
                    </a:cubicBezTo>
                    <a:cubicBezTo>
                      <a:pt x="998" y="179"/>
                      <a:pt x="953" y="152"/>
                      <a:pt x="904" y="129"/>
                    </a:cubicBezTo>
                    <a:cubicBezTo>
                      <a:pt x="861" y="212"/>
                      <a:pt x="839" y="260"/>
                      <a:pt x="839" y="260"/>
                    </a:cubicBezTo>
                    <a:cubicBezTo>
                      <a:pt x="835" y="268"/>
                      <a:pt x="827" y="273"/>
                      <a:pt x="819" y="273"/>
                    </a:cubicBezTo>
                    <a:cubicBezTo>
                      <a:pt x="816" y="273"/>
                      <a:pt x="813" y="273"/>
                      <a:pt x="810" y="271"/>
                    </a:cubicBezTo>
                    <a:cubicBezTo>
                      <a:pt x="799" y="266"/>
                      <a:pt x="794" y="253"/>
                      <a:pt x="799" y="242"/>
                    </a:cubicBezTo>
                    <a:cubicBezTo>
                      <a:pt x="800" y="240"/>
                      <a:pt x="824" y="188"/>
                      <a:pt x="871" y="98"/>
                    </a:cubicBezTo>
                    <a:cubicBezTo>
                      <a:pt x="881" y="78"/>
                      <a:pt x="884" y="63"/>
                      <a:pt x="880" y="56"/>
                    </a:cubicBezTo>
                    <a:cubicBezTo>
                      <a:pt x="874" y="46"/>
                      <a:pt x="852" y="44"/>
                      <a:pt x="844" y="44"/>
                    </a:cubicBezTo>
                    <a:cubicBezTo>
                      <a:pt x="843" y="44"/>
                      <a:pt x="843" y="44"/>
                      <a:pt x="843" y="44"/>
                    </a:cubicBezTo>
                    <a:cubicBezTo>
                      <a:pt x="570" y="44"/>
                      <a:pt x="570" y="44"/>
                      <a:pt x="570" y="44"/>
                    </a:cubicBezTo>
                    <a:cubicBezTo>
                      <a:pt x="570" y="44"/>
                      <a:pt x="569" y="44"/>
                      <a:pt x="569" y="44"/>
                    </a:cubicBezTo>
                    <a:cubicBezTo>
                      <a:pt x="560" y="44"/>
                      <a:pt x="539" y="46"/>
                      <a:pt x="533" y="56"/>
                    </a:cubicBezTo>
                    <a:cubicBezTo>
                      <a:pt x="529" y="63"/>
                      <a:pt x="532" y="78"/>
                      <a:pt x="542" y="98"/>
                    </a:cubicBezTo>
                    <a:cubicBezTo>
                      <a:pt x="589" y="188"/>
                      <a:pt x="613" y="240"/>
                      <a:pt x="614" y="242"/>
                    </a:cubicBezTo>
                    <a:cubicBezTo>
                      <a:pt x="619" y="253"/>
                      <a:pt x="614" y="266"/>
                      <a:pt x="603" y="271"/>
                    </a:cubicBezTo>
                    <a:cubicBezTo>
                      <a:pt x="592" y="276"/>
                      <a:pt x="579" y="271"/>
                      <a:pt x="574" y="260"/>
                    </a:cubicBezTo>
                    <a:cubicBezTo>
                      <a:pt x="574" y="260"/>
                      <a:pt x="552" y="212"/>
                      <a:pt x="509" y="129"/>
                    </a:cubicBezTo>
                    <a:cubicBezTo>
                      <a:pt x="460" y="152"/>
                      <a:pt x="415" y="179"/>
                      <a:pt x="404" y="192"/>
                    </a:cubicBezTo>
                    <a:cubicBezTo>
                      <a:pt x="415" y="214"/>
                      <a:pt x="477" y="278"/>
                      <a:pt x="531" y="329"/>
                    </a:cubicBezTo>
                    <a:cubicBezTo>
                      <a:pt x="536" y="333"/>
                      <a:pt x="565" y="360"/>
                      <a:pt x="565" y="396"/>
                    </a:cubicBezTo>
                    <a:cubicBezTo>
                      <a:pt x="565" y="411"/>
                      <a:pt x="559" y="432"/>
                      <a:pt x="536" y="452"/>
                    </a:cubicBezTo>
                    <a:cubicBezTo>
                      <a:pt x="531" y="456"/>
                      <a:pt x="50" y="873"/>
                      <a:pt x="50" y="1246"/>
                    </a:cubicBezTo>
                    <a:cubicBezTo>
                      <a:pt x="50" y="1246"/>
                      <a:pt x="50" y="1247"/>
                      <a:pt x="50" y="1247"/>
                    </a:cubicBezTo>
                    <a:cubicBezTo>
                      <a:pt x="50" y="1248"/>
                      <a:pt x="42" y="1380"/>
                      <a:pt x="130" y="1473"/>
                    </a:cubicBezTo>
                    <a:cubicBezTo>
                      <a:pt x="189" y="1537"/>
                      <a:pt x="279" y="1569"/>
                      <a:pt x="397" y="1569"/>
                    </a:cubicBezTo>
                    <a:cubicBezTo>
                      <a:pt x="1016" y="1569"/>
                      <a:pt x="1016" y="1569"/>
                      <a:pt x="1016" y="1569"/>
                    </a:cubicBezTo>
                    <a:cubicBezTo>
                      <a:pt x="1022" y="1569"/>
                      <a:pt x="1028" y="1569"/>
                      <a:pt x="1034" y="1569"/>
                    </a:cubicBezTo>
                    <a:lnTo>
                      <a:pt x="1034" y="1613"/>
                    </a:lnTo>
                    <a:close/>
                    <a:moveTo>
                      <a:pt x="1631" y="1398"/>
                    </a:moveTo>
                    <a:cubicBezTo>
                      <a:pt x="1631" y="1618"/>
                      <a:pt x="1631" y="1618"/>
                      <a:pt x="1631" y="1618"/>
                    </a:cubicBezTo>
                    <a:cubicBezTo>
                      <a:pt x="1631" y="1658"/>
                      <a:pt x="1610" y="1711"/>
                      <a:pt x="1509" y="1736"/>
                    </a:cubicBezTo>
                    <a:cubicBezTo>
                      <a:pt x="1467" y="1746"/>
                      <a:pt x="1412" y="1752"/>
                      <a:pt x="1355" y="1752"/>
                    </a:cubicBezTo>
                    <a:cubicBezTo>
                      <a:pt x="1298" y="1752"/>
                      <a:pt x="1243" y="1746"/>
                      <a:pt x="1201" y="1736"/>
                    </a:cubicBezTo>
                    <a:cubicBezTo>
                      <a:pt x="1188" y="1733"/>
                      <a:pt x="1161" y="1726"/>
                      <a:pt x="1136" y="1712"/>
                    </a:cubicBezTo>
                    <a:cubicBezTo>
                      <a:pt x="1099" y="1690"/>
                      <a:pt x="1078" y="1657"/>
                      <a:pt x="1078" y="1618"/>
                    </a:cubicBezTo>
                    <a:cubicBezTo>
                      <a:pt x="1078" y="1398"/>
                      <a:pt x="1078" y="1398"/>
                      <a:pt x="1078" y="1398"/>
                    </a:cubicBezTo>
                    <a:cubicBezTo>
                      <a:pt x="1078" y="1358"/>
                      <a:pt x="1099" y="1305"/>
                      <a:pt x="1201" y="1280"/>
                    </a:cubicBezTo>
                    <a:cubicBezTo>
                      <a:pt x="1243" y="1270"/>
                      <a:pt x="1298" y="1264"/>
                      <a:pt x="1355" y="1264"/>
                    </a:cubicBezTo>
                    <a:cubicBezTo>
                      <a:pt x="1412" y="1264"/>
                      <a:pt x="1467" y="1270"/>
                      <a:pt x="1509" y="1280"/>
                    </a:cubicBezTo>
                    <a:cubicBezTo>
                      <a:pt x="1522" y="1283"/>
                      <a:pt x="1548" y="1290"/>
                      <a:pt x="1573" y="1304"/>
                    </a:cubicBezTo>
                    <a:cubicBezTo>
                      <a:pt x="1611" y="1326"/>
                      <a:pt x="1631" y="1360"/>
                      <a:pt x="1631" y="1398"/>
                    </a:cubicBezTo>
                    <a:close/>
                    <a:moveTo>
                      <a:pt x="1587" y="1398"/>
                    </a:moveTo>
                    <a:cubicBezTo>
                      <a:pt x="1587" y="1344"/>
                      <a:pt x="1520" y="1328"/>
                      <a:pt x="1498" y="1323"/>
                    </a:cubicBezTo>
                    <a:cubicBezTo>
                      <a:pt x="1459" y="1313"/>
                      <a:pt x="1408" y="1308"/>
                      <a:pt x="1355" y="1308"/>
                    </a:cubicBezTo>
                    <a:cubicBezTo>
                      <a:pt x="1301" y="1308"/>
                      <a:pt x="1250" y="1313"/>
                      <a:pt x="1211" y="1323"/>
                    </a:cubicBezTo>
                    <a:cubicBezTo>
                      <a:pt x="1189" y="1328"/>
                      <a:pt x="1122" y="1344"/>
                      <a:pt x="1122" y="1398"/>
                    </a:cubicBezTo>
                    <a:cubicBezTo>
                      <a:pt x="1122" y="1618"/>
                      <a:pt x="1122" y="1618"/>
                      <a:pt x="1122" y="1618"/>
                    </a:cubicBezTo>
                    <a:cubicBezTo>
                      <a:pt x="1122" y="1672"/>
                      <a:pt x="1189" y="1688"/>
                      <a:pt x="1211" y="1693"/>
                    </a:cubicBezTo>
                    <a:cubicBezTo>
                      <a:pt x="1250" y="1703"/>
                      <a:pt x="1301" y="1708"/>
                      <a:pt x="1355" y="1708"/>
                    </a:cubicBezTo>
                    <a:cubicBezTo>
                      <a:pt x="1408" y="1708"/>
                      <a:pt x="1459" y="1703"/>
                      <a:pt x="1498" y="1693"/>
                    </a:cubicBezTo>
                    <a:cubicBezTo>
                      <a:pt x="1520" y="1688"/>
                      <a:pt x="1587" y="1672"/>
                      <a:pt x="1587" y="1618"/>
                    </a:cubicBezTo>
                    <a:lnTo>
                      <a:pt x="1587" y="1398"/>
                    </a:lnTo>
                    <a:close/>
                    <a:moveTo>
                      <a:pt x="1806" y="853"/>
                    </a:moveTo>
                    <a:cubicBezTo>
                      <a:pt x="1781" y="838"/>
                      <a:pt x="1754" y="832"/>
                      <a:pt x="1741" y="828"/>
                    </a:cubicBezTo>
                    <a:cubicBezTo>
                      <a:pt x="1699" y="818"/>
                      <a:pt x="1644" y="812"/>
                      <a:pt x="1587" y="812"/>
                    </a:cubicBezTo>
                    <a:cubicBezTo>
                      <a:pt x="1530" y="812"/>
                      <a:pt x="1475" y="818"/>
                      <a:pt x="1433" y="828"/>
                    </a:cubicBezTo>
                    <a:cubicBezTo>
                      <a:pt x="1332" y="853"/>
                      <a:pt x="1311" y="906"/>
                      <a:pt x="1311" y="946"/>
                    </a:cubicBezTo>
                    <a:cubicBezTo>
                      <a:pt x="1311" y="1221"/>
                      <a:pt x="1311" y="1221"/>
                      <a:pt x="1311" y="1221"/>
                    </a:cubicBezTo>
                    <a:cubicBezTo>
                      <a:pt x="1325" y="1221"/>
                      <a:pt x="1340" y="1220"/>
                      <a:pt x="1355" y="1220"/>
                    </a:cubicBezTo>
                    <a:cubicBezTo>
                      <a:pt x="1355" y="1220"/>
                      <a:pt x="1355" y="1220"/>
                      <a:pt x="1355" y="1220"/>
                    </a:cubicBezTo>
                    <a:cubicBezTo>
                      <a:pt x="1355" y="946"/>
                      <a:pt x="1355" y="946"/>
                      <a:pt x="1355" y="946"/>
                    </a:cubicBezTo>
                    <a:cubicBezTo>
                      <a:pt x="1355" y="893"/>
                      <a:pt x="1422" y="877"/>
                      <a:pt x="1444" y="871"/>
                    </a:cubicBezTo>
                    <a:cubicBezTo>
                      <a:pt x="1482" y="862"/>
                      <a:pt x="1533" y="856"/>
                      <a:pt x="1587" y="856"/>
                    </a:cubicBezTo>
                    <a:cubicBezTo>
                      <a:pt x="1641" y="856"/>
                      <a:pt x="1692" y="862"/>
                      <a:pt x="1731" y="871"/>
                    </a:cubicBezTo>
                    <a:cubicBezTo>
                      <a:pt x="1753" y="877"/>
                      <a:pt x="1820" y="893"/>
                      <a:pt x="1820" y="946"/>
                    </a:cubicBezTo>
                    <a:cubicBezTo>
                      <a:pt x="1820" y="1505"/>
                      <a:pt x="1820" y="1505"/>
                      <a:pt x="1820" y="1505"/>
                    </a:cubicBezTo>
                    <a:cubicBezTo>
                      <a:pt x="1820" y="1558"/>
                      <a:pt x="1753" y="1575"/>
                      <a:pt x="1731" y="1580"/>
                    </a:cubicBezTo>
                    <a:cubicBezTo>
                      <a:pt x="1714" y="1584"/>
                      <a:pt x="1696" y="1587"/>
                      <a:pt x="1675" y="1590"/>
                    </a:cubicBezTo>
                    <a:cubicBezTo>
                      <a:pt x="1675" y="1618"/>
                      <a:pt x="1675" y="1618"/>
                      <a:pt x="1675" y="1618"/>
                    </a:cubicBezTo>
                    <a:cubicBezTo>
                      <a:pt x="1675" y="1623"/>
                      <a:pt x="1675" y="1628"/>
                      <a:pt x="1674" y="1634"/>
                    </a:cubicBezTo>
                    <a:cubicBezTo>
                      <a:pt x="1699" y="1631"/>
                      <a:pt x="1721" y="1628"/>
                      <a:pt x="1741" y="1623"/>
                    </a:cubicBezTo>
                    <a:cubicBezTo>
                      <a:pt x="1843" y="1598"/>
                      <a:pt x="1864" y="1545"/>
                      <a:pt x="1864" y="1505"/>
                    </a:cubicBezTo>
                    <a:cubicBezTo>
                      <a:pt x="1864" y="946"/>
                      <a:pt x="1864" y="946"/>
                      <a:pt x="1864" y="946"/>
                    </a:cubicBezTo>
                    <a:cubicBezTo>
                      <a:pt x="1864" y="908"/>
                      <a:pt x="1843" y="875"/>
                      <a:pt x="1806" y="853"/>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pt-BR" dirty="0">
                  <a:solidFill>
                    <a:srgbClr val="575757"/>
                  </a:solidFill>
                </a:endParaRPr>
              </a:p>
            </p:txBody>
          </p:sp>
          <p:sp>
            <p:nvSpPr>
              <p:cNvPr id="34" name="Freeform 7">
                <a:extLst>
                  <a:ext uri="{FF2B5EF4-FFF2-40B4-BE49-F238E27FC236}">
                    <a16:creationId xmlns:a16="http://schemas.microsoft.com/office/drawing/2014/main" id="{67A6FE1B-B760-BEE8-E87C-15628196F6CC}"/>
                  </a:ext>
                </a:extLst>
              </p:cNvPr>
              <p:cNvSpPr>
                <a:spLocks noEditPoints="1"/>
              </p:cNvSpPr>
              <p:nvPr/>
            </p:nvSpPr>
            <p:spPr bwMode="auto">
              <a:xfrm>
                <a:off x="5489447" y="3074670"/>
                <a:ext cx="1210437" cy="917067"/>
              </a:xfrm>
              <a:custGeom>
                <a:avLst/>
                <a:gdLst>
                  <a:gd name="T0" fmla="*/ 936 w 1696"/>
                  <a:gd name="T1" fmla="*/ 1153 h 1284"/>
                  <a:gd name="T2" fmla="*/ 76 w 1696"/>
                  <a:gd name="T3" fmla="*/ 1069 h 1284"/>
                  <a:gd name="T4" fmla="*/ 6 w 1696"/>
                  <a:gd name="T5" fmla="*/ 866 h 1284"/>
                  <a:gd name="T6" fmla="*/ 479 w 1696"/>
                  <a:gd name="T7" fmla="*/ 99 h 1284"/>
                  <a:gd name="T8" fmla="*/ 520 w 1696"/>
                  <a:gd name="T9" fmla="*/ 3 h 1284"/>
                  <a:gd name="T10" fmla="*/ 733 w 1696"/>
                  <a:gd name="T11" fmla="*/ 3 h 1284"/>
                  <a:gd name="T12" fmla="*/ 774 w 1696"/>
                  <a:gd name="T13" fmla="*/ 99 h 1284"/>
                  <a:gd name="T14" fmla="*/ 1187 w 1696"/>
                  <a:gd name="T15" fmla="*/ 626 h 1284"/>
                  <a:gd name="T16" fmla="*/ 1110 w 1696"/>
                  <a:gd name="T17" fmla="*/ 857 h 1284"/>
                  <a:gd name="T18" fmla="*/ 954 w 1696"/>
                  <a:gd name="T19" fmla="*/ 1153 h 1284"/>
                  <a:gd name="T20" fmla="*/ 1651 w 1696"/>
                  <a:gd name="T21" fmla="*/ 754 h 1284"/>
                  <a:gd name="T22" fmla="*/ 1364 w 1696"/>
                  <a:gd name="T23" fmla="*/ 754 h 1284"/>
                  <a:gd name="T24" fmla="*/ 1319 w 1696"/>
                  <a:gd name="T25" fmla="*/ 788 h 1284"/>
                  <a:gd name="T26" fmla="*/ 1319 w 1696"/>
                  <a:gd name="T27" fmla="*/ 790 h 1284"/>
                  <a:gd name="T28" fmla="*/ 1507 w 1696"/>
                  <a:gd name="T29" fmla="*/ 836 h 1284"/>
                  <a:gd name="T30" fmla="*/ 1696 w 1696"/>
                  <a:gd name="T31" fmla="*/ 790 h 1284"/>
                  <a:gd name="T32" fmla="*/ 1696 w 1696"/>
                  <a:gd name="T33" fmla="*/ 788 h 1284"/>
                  <a:gd name="T34" fmla="*/ 1507 w 1696"/>
                  <a:gd name="T35" fmla="*/ 656 h 1284"/>
                  <a:gd name="T36" fmla="*/ 1319 w 1696"/>
                  <a:gd name="T37" fmla="*/ 626 h 1284"/>
                  <a:gd name="T38" fmla="*/ 1319 w 1696"/>
                  <a:gd name="T39" fmla="*/ 675 h 1284"/>
                  <a:gd name="T40" fmla="*/ 1319 w 1696"/>
                  <a:gd name="T41" fmla="*/ 678 h 1284"/>
                  <a:gd name="T42" fmla="*/ 1696 w 1696"/>
                  <a:gd name="T43" fmla="*/ 678 h 1284"/>
                  <a:gd name="T44" fmla="*/ 1695 w 1696"/>
                  <a:gd name="T45" fmla="*/ 675 h 1284"/>
                  <a:gd name="T46" fmla="*/ 1696 w 1696"/>
                  <a:gd name="T47" fmla="*/ 626 h 1284"/>
                  <a:gd name="T48" fmla="*/ 1507 w 1696"/>
                  <a:gd name="T49" fmla="*/ 656 h 1284"/>
                  <a:gd name="T50" fmla="*/ 1131 w 1696"/>
                  <a:gd name="T51" fmla="*/ 1091 h 1284"/>
                  <a:gd name="T52" fmla="*/ 1086 w 1696"/>
                  <a:gd name="T53" fmla="*/ 1125 h 1284"/>
                  <a:gd name="T54" fmla="*/ 1086 w 1696"/>
                  <a:gd name="T55" fmla="*/ 1128 h 1284"/>
                  <a:gd name="T56" fmla="*/ 1275 w 1696"/>
                  <a:gd name="T57" fmla="*/ 1174 h 1284"/>
                  <a:gd name="T58" fmla="*/ 1463 w 1696"/>
                  <a:gd name="T59" fmla="*/ 1128 h 1284"/>
                  <a:gd name="T60" fmla="*/ 1463 w 1696"/>
                  <a:gd name="T61" fmla="*/ 1125 h 1284"/>
                  <a:gd name="T62" fmla="*/ 1418 w 1696"/>
                  <a:gd name="T63" fmla="*/ 1091 h 1284"/>
                  <a:gd name="T64" fmla="*/ 1418 w 1696"/>
                  <a:gd name="T65" fmla="*/ 1203 h 1284"/>
                  <a:gd name="T66" fmla="*/ 1131 w 1696"/>
                  <a:gd name="T67" fmla="*/ 1203 h 1284"/>
                  <a:gd name="T68" fmla="*/ 1086 w 1696"/>
                  <a:gd name="T69" fmla="*/ 1237 h 1284"/>
                  <a:gd name="T70" fmla="*/ 1086 w 1696"/>
                  <a:gd name="T71" fmla="*/ 1239 h 1284"/>
                  <a:gd name="T72" fmla="*/ 1463 w 1696"/>
                  <a:gd name="T73" fmla="*/ 1239 h 1284"/>
                  <a:gd name="T74" fmla="*/ 1463 w 1696"/>
                  <a:gd name="T75" fmla="*/ 1237 h 1284"/>
                  <a:gd name="T76" fmla="*/ 1418 w 1696"/>
                  <a:gd name="T77" fmla="*/ 1203 h 1284"/>
                  <a:gd name="T78" fmla="*/ 1463 w 1696"/>
                  <a:gd name="T79" fmla="*/ 1017 h 1284"/>
                  <a:gd name="T80" fmla="*/ 1086 w 1696"/>
                  <a:gd name="T81" fmla="*/ 1017 h 1284"/>
                  <a:gd name="T82" fmla="*/ 1696 w 1696"/>
                  <a:gd name="T83" fmla="*/ 850 h 1284"/>
                  <a:gd name="T84" fmla="*/ 1507 w 1696"/>
                  <a:gd name="T85" fmla="*/ 880 h 1284"/>
                  <a:gd name="T86" fmla="*/ 1516 w 1696"/>
                  <a:gd name="T87" fmla="*/ 886 h 1284"/>
                  <a:gd name="T88" fmla="*/ 1696 w 1696"/>
                  <a:gd name="T89" fmla="*/ 903 h 1284"/>
                  <a:gd name="T90" fmla="*/ 1695 w 1696"/>
                  <a:gd name="T91" fmla="*/ 900 h 1284"/>
                  <a:gd name="T92" fmla="*/ 1696 w 1696"/>
                  <a:gd name="T93" fmla="*/ 850 h 1284"/>
                  <a:gd name="T94" fmla="*/ 1651 w 1696"/>
                  <a:gd name="T95" fmla="*/ 978 h 1284"/>
                  <a:gd name="T96" fmla="*/ 1595 w 1696"/>
                  <a:gd name="T97" fmla="*/ 1018 h 1284"/>
                  <a:gd name="T98" fmla="*/ 1696 w 1696"/>
                  <a:gd name="T99" fmla="*/ 1015 h 1284"/>
                  <a:gd name="T100" fmla="*/ 1695 w 1696"/>
                  <a:gd name="T101" fmla="*/ 1012 h 1284"/>
                  <a:gd name="T102" fmla="*/ 1696 w 1696"/>
                  <a:gd name="T103" fmla="*/ 962 h 1284"/>
                  <a:gd name="T104" fmla="*/ 1651 w 1696"/>
                  <a:gd name="T105" fmla="*/ 1090 h 1284"/>
                  <a:gd name="T106" fmla="*/ 1595 w 1696"/>
                  <a:gd name="T107" fmla="*/ 1165 h 1284"/>
                  <a:gd name="T108" fmla="*/ 1695 w 1696"/>
                  <a:gd name="T109" fmla="*/ 1124 h 1284"/>
                  <a:gd name="T110" fmla="*/ 1696 w 1696"/>
                  <a:gd name="T111" fmla="*/ 1074 h 1284"/>
                  <a:gd name="T112" fmla="*/ 1319 w 1696"/>
                  <a:gd name="T113" fmla="*/ 566 h 1284"/>
                  <a:gd name="T114" fmla="*/ 1507 w 1696"/>
                  <a:gd name="T115" fmla="*/ 612 h 1284"/>
                  <a:gd name="T116" fmla="*/ 1696 w 1696"/>
                  <a:gd name="T117" fmla="*/ 566 h 1284"/>
                  <a:gd name="T118" fmla="*/ 1695 w 1696"/>
                  <a:gd name="T119" fmla="*/ 563 h 1284"/>
                  <a:gd name="T120" fmla="*/ 1319 w 1696"/>
                  <a:gd name="T121" fmla="*/ 563 h 1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96" h="1284">
                    <a:moveTo>
                      <a:pt x="954" y="1153"/>
                    </a:moveTo>
                    <a:cubicBezTo>
                      <a:pt x="948" y="1153"/>
                      <a:pt x="942" y="1153"/>
                      <a:pt x="936" y="1153"/>
                    </a:cubicBezTo>
                    <a:cubicBezTo>
                      <a:pt x="317" y="1153"/>
                      <a:pt x="317" y="1153"/>
                      <a:pt x="317" y="1153"/>
                    </a:cubicBezTo>
                    <a:cubicBezTo>
                      <a:pt x="209" y="1153"/>
                      <a:pt x="128" y="1125"/>
                      <a:pt x="76" y="1069"/>
                    </a:cubicBezTo>
                    <a:cubicBezTo>
                      <a:pt x="0" y="988"/>
                      <a:pt x="6" y="870"/>
                      <a:pt x="6" y="870"/>
                    </a:cubicBezTo>
                    <a:cubicBezTo>
                      <a:pt x="6" y="868"/>
                      <a:pt x="6" y="867"/>
                      <a:pt x="6" y="866"/>
                    </a:cubicBezTo>
                    <a:cubicBezTo>
                      <a:pt x="6" y="729"/>
                      <a:pt x="80" y="559"/>
                      <a:pt x="222" y="376"/>
                    </a:cubicBezTo>
                    <a:cubicBezTo>
                      <a:pt x="330" y="234"/>
                      <a:pt x="447" y="126"/>
                      <a:pt x="479" y="99"/>
                    </a:cubicBezTo>
                    <a:cubicBezTo>
                      <a:pt x="505" y="77"/>
                      <a:pt x="520" y="48"/>
                      <a:pt x="520" y="17"/>
                    </a:cubicBezTo>
                    <a:cubicBezTo>
                      <a:pt x="521" y="12"/>
                      <a:pt x="520" y="8"/>
                      <a:pt x="520" y="3"/>
                    </a:cubicBezTo>
                    <a:cubicBezTo>
                      <a:pt x="552" y="1"/>
                      <a:pt x="589" y="0"/>
                      <a:pt x="630" y="0"/>
                    </a:cubicBezTo>
                    <a:cubicBezTo>
                      <a:pt x="668" y="0"/>
                      <a:pt x="703" y="1"/>
                      <a:pt x="733" y="3"/>
                    </a:cubicBezTo>
                    <a:cubicBezTo>
                      <a:pt x="733" y="7"/>
                      <a:pt x="732" y="12"/>
                      <a:pt x="732" y="17"/>
                    </a:cubicBezTo>
                    <a:cubicBezTo>
                      <a:pt x="733" y="48"/>
                      <a:pt x="748" y="77"/>
                      <a:pt x="774" y="99"/>
                    </a:cubicBezTo>
                    <a:cubicBezTo>
                      <a:pt x="806" y="126"/>
                      <a:pt x="922" y="234"/>
                      <a:pt x="1031" y="376"/>
                    </a:cubicBezTo>
                    <a:cubicBezTo>
                      <a:pt x="1098" y="463"/>
                      <a:pt x="1150" y="547"/>
                      <a:pt x="1187" y="626"/>
                    </a:cubicBezTo>
                    <a:cubicBezTo>
                      <a:pt x="1187" y="845"/>
                      <a:pt x="1187" y="845"/>
                      <a:pt x="1187" y="845"/>
                    </a:cubicBezTo>
                    <a:cubicBezTo>
                      <a:pt x="1159" y="847"/>
                      <a:pt x="1133" y="852"/>
                      <a:pt x="1110" y="857"/>
                    </a:cubicBezTo>
                    <a:cubicBezTo>
                      <a:pt x="974" y="890"/>
                      <a:pt x="954" y="972"/>
                      <a:pt x="954" y="1018"/>
                    </a:cubicBezTo>
                    <a:lnTo>
                      <a:pt x="954" y="1153"/>
                    </a:lnTo>
                    <a:close/>
                    <a:moveTo>
                      <a:pt x="1696" y="738"/>
                    </a:moveTo>
                    <a:cubicBezTo>
                      <a:pt x="1684" y="744"/>
                      <a:pt x="1669" y="749"/>
                      <a:pt x="1651" y="754"/>
                    </a:cubicBezTo>
                    <a:cubicBezTo>
                      <a:pt x="1612" y="763"/>
                      <a:pt x="1561" y="768"/>
                      <a:pt x="1507" y="768"/>
                    </a:cubicBezTo>
                    <a:cubicBezTo>
                      <a:pt x="1453" y="768"/>
                      <a:pt x="1402" y="763"/>
                      <a:pt x="1364" y="754"/>
                    </a:cubicBezTo>
                    <a:cubicBezTo>
                      <a:pt x="1346" y="749"/>
                      <a:pt x="1331" y="744"/>
                      <a:pt x="1319" y="738"/>
                    </a:cubicBezTo>
                    <a:cubicBezTo>
                      <a:pt x="1319" y="788"/>
                      <a:pt x="1319" y="788"/>
                      <a:pt x="1319" y="788"/>
                    </a:cubicBezTo>
                    <a:cubicBezTo>
                      <a:pt x="1319" y="788"/>
                      <a:pt x="1319" y="788"/>
                      <a:pt x="1319" y="788"/>
                    </a:cubicBezTo>
                    <a:cubicBezTo>
                      <a:pt x="1319" y="788"/>
                      <a:pt x="1319" y="789"/>
                      <a:pt x="1319" y="790"/>
                    </a:cubicBezTo>
                    <a:cubicBezTo>
                      <a:pt x="1319" y="790"/>
                      <a:pt x="1319" y="790"/>
                      <a:pt x="1319" y="790"/>
                    </a:cubicBezTo>
                    <a:cubicBezTo>
                      <a:pt x="1319" y="816"/>
                      <a:pt x="1403" y="836"/>
                      <a:pt x="1507" y="836"/>
                    </a:cubicBezTo>
                    <a:cubicBezTo>
                      <a:pt x="1611" y="836"/>
                      <a:pt x="1696" y="816"/>
                      <a:pt x="1696" y="790"/>
                    </a:cubicBezTo>
                    <a:cubicBezTo>
                      <a:pt x="1696" y="790"/>
                      <a:pt x="1696" y="790"/>
                      <a:pt x="1696" y="790"/>
                    </a:cubicBezTo>
                    <a:cubicBezTo>
                      <a:pt x="1696" y="789"/>
                      <a:pt x="1696" y="788"/>
                      <a:pt x="1695" y="788"/>
                    </a:cubicBezTo>
                    <a:cubicBezTo>
                      <a:pt x="1696" y="788"/>
                      <a:pt x="1696" y="788"/>
                      <a:pt x="1696" y="788"/>
                    </a:cubicBezTo>
                    <a:lnTo>
                      <a:pt x="1696" y="738"/>
                    </a:lnTo>
                    <a:close/>
                    <a:moveTo>
                      <a:pt x="1507" y="656"/>
                    </a:moveTo>
                    <a:cubicBezTo>
                      <a:pt x="1453" y="656"/>
                      <a:pt x="1402" y="651"/>
                      <a:pt x="1364" y="642"/>
                    </a:cubicBezTo>
                    <a:cubicBezTo>
                      <a:pt x="1346" y="637"/>
                      <a:pt x="1331" y="632"/>
                      <a:pt x="1319" y="626"/>
                    </a:cubicBezTo>
                    <a:cubicBezTo>
                      <a:pt x="1319" y="675"/>
                      <a:pt x="1319" y="675"/>
                      <a:pt x="1319" y="675"/>
                    </a:cubicBezTo>
                    <a:cubicBezTo>
                      <a:pt x="1319" y="675"/>
                      <a:pt x="1319" y="675"/>
                      <a:pt x="1319" y="675"/>
                    </a:cubicBezTo>
                    <a:cubicBezTo>
                      <a:pt x="1319" y="676"/>
                      <a:pt x="1319" y="677"/>
                      <a:pt x="1319" y="678"/>
                    </a:cubicBezTo>
                    <a:cubicBezTo>
                      <a:pt x="1319" y="678"/>
                      <a:pt x="1319" y="678"/>
                      <a:pt x="1319" y="678"/>
                    </a:cubicBezTo>
                    <a:cubicBezTo>
                      <a:pt x="1319" y="704"/>
                      <a:pt x="1403" y="724"/>
                      <a:pt x="1507" y="724"/>
                    </a:cubicBezTo>
                    <a:cubicBezTo>
                      <a:pt x="1611" y="724"/>
                      <a:pt x="1696" y="704"/>
                      <a:pt x="1696" y="678"/>
                    </a:cubicBezTo>
                    <a:cubicBezTo>
                      <a:pt x="1696" y="678"/>
                      <a:pt x="1696" y="678"/>
                      <a:pt x="1696" y="678"/>
                    </a:cubicBezTo>
                    <a:cubicBezTo>
                      <a:pt x="1696" y="677"/>
                      <a:pt x="1696" y="676"/>
                      <a:pt x="1695" y="675"/>
                    </a:cubicBezTo>
                    <a:cubicBezTo>
                      <a:pt x="1696" y="675"/>
                      <a:pt x="1696" y="675"/>
                      <a:pt x="1696" y="675"/>
                    </a:cubicBezTo>
                    <a:cubicBezTo>
                      <a:pt x="1696" y="626"/>
                      <a:pt x="1696" y="626"/>
                      <a:pt x="1696" y="626"/>
                    </a:cubicBezTo>
                    <a:cubicBezTo>
                      <a:pt x="1684" y="632"/>
                      <a:pt x="1669" y="637"/>
                      <a:pt x="1651" y="642"/>
                    </a:cubicBezTo>
                    <a:cubicBezTo>
                      <a:pt x="1612" y="651"/>
                      <a:pt x="1561" y="656"/>
                      <a:pt x="1507" y="656"/>
                    </a:cubicBezTo>
                    <a:close/>
                    <a:moveTo>
                      <a:pt x="1275" y="1106"/>
                    </a:moveTo>
                    <a:cubicBezTo>
                      <a:pt x="1221" y="1106"/>
                      <a:pt x="1170" y="1100"/>
                      <a:pt x="1131" y="1091"/>
                    </a:cubicBezTo>
                    <a:cubicBezTo>
                      <a:pt x="1113" y="1087"/>
                      <a:pt x="1098" y="1082"/>
                      <a:pt x="1086" y="1076"/>
                    </a:cubicBezTo>
                    <a:cubicBezTo>
                      <a:pt x="1086" y="1125"/>
                      <a:pt x="1086" y="1125"/>
                      <a:pt x="1086" y="1125"/>
                    </a:cubicBezTo>
                    <a:cubicBezTo>
                      <a:pt x="1087" y="1125"/>
                      <a:pt x="1087" y="1125"/>
                      <a:pt x="1087" y="1125"/>
                    </a:cubicBezTo>
                    <a:cubicBezTo>
                      <a:pt x="1086" y="1126"/>
                      <a:pt x="1086" y="1127"/>
                      <a:pt x="1086" y="1128"/>
                    </a:cubicBezTo>
                    <a:cubicBezTo>
                      <a:pt x="1086" y="1128"/>
                      <a:pt x="1086" y="1128"/>
                      <a:pt x="1086" y="1128"/>
                    </a:cubicBezTo>
                    <a:cubicBezTo>
                      <a:pt x="1086" y="1153"/>
                      <a:pt x="1171" y="1174"/>
                      <a:pt x="1275" y="1174"/>
                    </a:cubicBezTo>
                    <a:cubicBezTo>
                      <a:pt x="1379" y="1174"/>
                      <a:pt x="1463" y="1153"/>
                      <a:pt x="1463" y="1128"/>
                    </a:cubicBezTo>
                    <a:cubicBezTo>
                      <a:pt x="1463" y="1128"/>
                      <a:pt x="1463" y="1128"/>
                      <a:pt x="1463" y="1128"/>
                    </a:cubicBezTo>
                    <a:cubicBezTo>
                      <a:pt x="1463" y="1127"/>
                      <a:pt x="1463" y="1126"/>
                      <a:pt x="1463" y="1125"/>
                    </a:cubicBezTo>
                    <a:cubicBezTo>
                      <a:pt x="1463" y="1125"/>
                      <a:pt x="1463" y="1125"/>
                      <a:pt x="1463" y="1125"/>
                    </a:cubicBezTo>
                    <a:cubicBezTo>
                      <a:pt x="1463" y="1076"/>
                      <a:pt x="1463" y="1076"/>
                      <a:pt x="1463" y="1076"/>
                    </a:cubicBezTo>
                    <a:cubicBezTo>
                      <a:pt x="1451" y="1082"/>
                      <a:pt x="1436" y="1087"/>
                      <a:pt x="1418" y="1091"/>
                    </a:cubicBezTo>
                    <a:cubicBezTo>
                      <a:pt x="1379" y="1100"/>
                      <a:pt x="1328" y="1106"/>
                      <a:pt x="1275" y="1106"/>
                    </a:cubicBezTo>
                    <a:close/>
                    <a:moveTo>
                      <a:pt x="1418" y="1203"/>
                    </a:moveTo>
                    <a:cubicBezTo>
                      <a:pt x="1379" y="1213"/>
                      <a:pt x="1328" y="1218"/>
                      <a:pt x="1275" y="1218"/>
                    </a:cubicBezTo>
                    <a:cubicBezTo>
                      <a:pt x="1221" y="1218"/>
                      <a:pt x="1170" y="1213"/>
                      <a:pt x="1131" y="1203"/>
                    </a:cubicBezTo>
                    <a:cubicBezTo>
                      <a:pt x="1113" y="1199"/>
                      <a:pt x="1098" y="1194"/>
                      <a:pt x="1086" y="1188"/>
                    </a:cubicBezTo>
                    <a:cubicBezTo>
                      <a:pt x="1086" y="1237"/>
                      <a:pt x="1086" y="1237"/>
                      <a:pt x="1086" y="1237"/>
                    </a:cubicBezTo>
                    <a:cubicBezTo>
                      <a:pt x="1087" y="1237"/>
                      <a:pt x="1087" y="1237"/>
                      <a:pt x="1087" y="1237"/>
                    </a:cubicBezTo>
                    <a:cubicBezTo>
                      <a:pt x="1086" y="1238"/>
                      <a:pt x="1086" y="1238"/>
                      <a:pt x="1086" y="1239"/>
                    </a:cubicBezTo>
                    <a:cubicBezTo>
                      <a:pt x="1088" y="1264"/>
                      <a:pt x="1172" y="1284"/>
                      <a:pt x="1275" y="1284"/>
                    </a:cubicBezTo>
                    <a:cubicBezTo>
                      <a:pt x="1378" y="1284"/>
                      <a:pt x="1461" y="1264"/>
                      <a:pt x="1463" y="1239"/>
                    </a:cubicBezTo>
                    <a:cubicBezTo>
                      <a:pt x="1463" y="1238"/>
                      <a:pt x="1463" y="1238"/>
                      <a:pt x="1463" y="1237"/>
                    </a:cubicBezTo>
                    <a:cubicBezTo>
                      <a:pt x="1463" y="1237"/>
                      <a:pt x="1463" y="1237"/>
                      <a:pt x="1463" y="1237"/>
                    </a:cubicBezTo>
                    <a:cubicBezTo>
                      <a:pt x="1463" y="1188"/>
                      <a:pt x="1463" y="1188"/>
                      <a:pt x="1463" y="1188"/>
                    </a:cubicBezTo>
                    <a:cubicBezTo>
                      <a:pt x="1451" y="1194"/>
                      <a:pt x="1436" y="1199"/>
                      <a:pt x="1418" y="1203"/>
                    </a:cubicBezTo>
                    <a:close/>
                    <a:moveTo>
                      <a:pt x="1275" y="1062"/>
                    </a:moveTo>
                    <a:cubicBezTo>
                      <a:pt x="1377" y="1062"/>
                      <a:pt x="1461" y="1042"/>
                      <a:pt x="1463" y="1017"/>
                    </a:cubicBezTo>
                    <a:cubicBezTo>
                      <a:pt x="1461" y="992"/>
                      <a:pt x="1377" y="972"/>
                      <a:pt x="1275" y="972"/>
                    </a:cubicBezTo>
                    <a:cubicBezTo>
                      <a:pt x="1172" y="972"/>
                      <a:pt x="1089" y="992"/>
                      <a:pt x="1086" y="1017"/>
                    </a:cubicBezTo>
                    <a:cubicBezTo>
                      <a:pt x="1089" y="1042"/>
                      <a:pt x="1172" y="1062"/>
                      <a:pt x="1275" y="1062"/>
                    </a:cubicBezTo>
                    <a:close/>
                    <a:moveTo>
                      <a:pt x="1696" y="850"/>
                    </a:moveTo>
                    <a:cubicBezTo>
                      <a:pt x="1684" y="856"/>
                      <a:pt x="1669" y="861"/>
                      <a:pt x="1651" y="866"/>
                    </a:cubicBezTo>
                    <a:cubicBezTo>
                      <a:pt x="1612" y="875"/>
                      <a:pt x="1561" y="880"/>
                      <a:pt x="1507" y="880"/>
                    </a:cubicBezTo>
                    <a:cubicBezTo>
                      <a:pt x="1506" y="880"/>
                      <a:pt x="1505" y="880"/>
                      <a:pt x="1504" y="880"/>
                    </a:cubicBezTo>
                    <a:cubicBezTo>
                      <a:pt x="1508" y="882"/>
                      <a:pt x="1512" y="884"/>
                      <a:pt x="1516" y="886"/>
                    </a:cubicBezTo>
                    <a:cubicBezTo>
                      <a:pt x="1542" y="902"/>
                      <a:pt x="1562" y="922"/>
                      <a:pt x="1576" y="945"/>
                    </a:cubicBezTo>
                    <a:cubicBezTo>
                      <a:pt x="1646" y="939"/>
                      <a:pt x="1696" y="922"/>
                      <a:pt x="1696" y="903"/>
                    </a:cubicBezTo>
                    <a:cubicBezTo>
                      <a:pt x="1696" y="903"/>
                      <a:pt x="1696" y="903"/>
                      <a:pt x="1696" y="903"/>
                    </a:cubicBezTo>
                    <a:cubicBezTo>
                      <a:pt x="1696" y="902"/>
                      <a:pt x="1696" y="901"/>
                      <a:pt x="1695" y="900"/>
                    </a:cubicBezTo>
                    <a:cubicBezTo>
                      <a:pt x="1696" y="900"/>
                      <a:pt x="1696" y="900"/>
                      <a:pt x="1696" y="900"/>
                    </a:cubicBezTo>
                    <a:lnTo>
                      <a:pt x="1696" y="850"/>
                    </a:lnTo>
                    <a:close/>
                    <a:moveTo>
                      <a:pt x="1696" y="962"/>
                    </a:moveTo>
                    <a:cubicBezTo>
                      <a:pt x="1684" y="968"/>
                      <a:pt x="1669" y="973"/>
                      <a:pt x="1651" y="978"/>
                    </a:cubicBezTo>
                    <a:cubicBezTo>
                      <a:pt x="1634" y="982"/>
                      <a:pt x="1614" y="985"/>
                      <a:pt x="1592" y="988"/>
                    </a:cubicBezTo>
                    <a:cubicBezTo>
                      <a:pt x="1594" y="998"/>
                      <a:pt x="1595" y="1008"/>
                      <a:pt x="1595" y="1018"/>
                    </a:cubicBezTo>
                    <a:cubicBezTo>
                      <a:pt x="1595" y="1055"/>
                      <a:pt x="1595" y="1055"/>
                      <a:pt x="1595" y="1055"/>
                    </a:cubicBezTo>
                    <a:cubicBezTo>
                      <a:pt x="1655" y="1047"/>
                      <a:pt x="1696" y="1032"/>
                      <a:pt x="1696" y="1015"/>
                    </a:cubicBezTo>
                    <a:cubicBezTo>
                      <a:pt x="1696" y="1015"/>
                      <a:pt x="1696" y="1015"/>
                      <a:pt x="1696" y="1015"/>
                    </a:cubicBezTo>
                    <a:cubicBezTo>
                      <a:pt x="1696" y="1014"/>
                      <a:pt x="1696" y="1013"/>
                      <a:pt x="1695" y="1012"/>
                    </a:cubicBezTo>
                    <a:cubicBezTo>
                      <a:pt x="1696" y="1012"/>
                      <a:pt x="1696" y="1012"/>
                      <a:pt x="1696" y="1012"/>
                    </a:cubicBezTo>
                    <a:lnTo>
                      <a:pt x="1696" y="962"/>
                    </a:lnTo>
                    <a:close/>
                    <a:moveTo>
                      <a:pt x="1696" y="1074"/>
                    </a:moveTo>
                    <a:cubicBezTo>
                      <a:pt x="1684" y="1080"/>
                      <a:pt x="1669" y="1085"/>
                      <a:pt x="1651" y="1090"/>
                    </a:cubicBezTo>
                    <a:cubicBezTo>
                      <a:pt x="1634" y="1094"/>
                      <a:pt x="1616" y="1097"/>
                      <a:pt x="1595" y="1099"/>
                    </a:cubicBezTo>
                    <a:cubicBezTo>
                      <a:pt x="1595" y="1165"/>
                      <a:pt x="1595" y="1165"/>
                      <a:pt x="1595" y="1165"/>
                    </a:cubicBezTo>
                    <a:cubicBezTo>
                      <a:pt x="1654" y="1158"/>
                      <a:pt x="1695" y="1143"/>
                      <a:pt x="1696" y="1126"/>
                    </a:cubicBezTo>
                    <a:cubicBezTo>
                      <a:pt x="1696" y="1125"/>
                      <a:pt x="1696" y="1124"/>
                      <a:pt x="1695" y="1124"/>
                    </a:cubicBezTo>
                    <a:cubicBezTo>
                      <a:pt x="1696" y="1124"/>
                      <a:pt x="1696" y="1124"/>
                      <a:pt x="1696" y="1124"/>
                    </a:cubicBezTo>
                    <a:lnTo>
                      <a:pt x="1696" y="1074"/>
                    </a:lnTo>
                    <a:close/>
                    <a:moveTo>
                      <a:pt x="1319" y="565"/>
                    </a:moveTo>
                    <a:cubicBezTo>
                      <a:pt x="1319" y="565"/>
                      <a:pt x="1319" y="566"/>
                      <a:pt x="1319" y="566"/>
                    </a:cubicBezTo>
                    <a:cubicBezTo>
                      <a:pt x="1319" y="566"/>
                      <a:pt x="1319" y="566"/>
                      <a:pt x="1319" y="566"/>
                    </a:cubicBezTo>
                    <a:cubicBezTo>
                      <a:pt x="1319" y="592"/>
                      <a:pt x="1403" y="612"/>
                      <a:pt x="1507" y="612"/>
                    </a:cubicBezTo>
                    <a:cubicBezTo>
                      <a:pt x="1611" y="612"/>
                      <a:pt x="1696" y="592"/>
                      <a:pt x="1696" y="566"/>
                    </a:cubicBezTo>
                    <a:cubicBezTo>
                      <a:pt x="1696" y="566"/>
                      <a:pt x="1696" y="566"/>
                      <a:pt x="1696" y="566"/>
                    </a:cubicBezTo>
                    <a:cubicBezTo>
                      <a:pt x="1696" y="566"/>
                      <a:pt x="1696" y="565"/>
                      <a:pt x="1696" y="565"/>
                    </a:cubicBezTo>
                    <a:cubicBezTo>
                      <a:pt x="1696" y="564"/>
                      <a:pt x="1695" y="564"/>
                      <a:pt x="1695" y="563"/>
                    </a:cubicBezTo>
                    <a:cubicBezTo>
                      <a:pt x="1689" y="539"/>
                      <a:pt x="1607" y="520"/>
                      <a:pt x="1507" y="520"/>
                    </a:cubicBezTo>
                    <a:cubicBezTo>
                      <a:pt x="1407" y="520"/>
                      <a:pt x="1325" y="539"/>
                      <a:pt x="1319" y="563"/>
                    </a:cubicBezTo>
                    <a:cubicBezTo>
                      <a:pt x="1319" y="564"/>
                      <a:pt x="1319" y="564"/>
                      <a:pt x="1319" y="565"/>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pt-BR" dirty="0">
                  <a:solidFill>
                    <a:srgbClr val="575757"/>
                  </a:solidFill>
                </a:endParaRPr>
              </a:p>
            </p:txBody>
          </p:sp>
        </p:grpSp>
      </p:grpSp>
      <p:sp>
        <p:nvSpPr>
          <p:cNvPr id="35" name="Google Shape;592;p72">
            <a:extLst>
              <a:ext uri="{FF2B5EF4-FFF2-40B4-BE49-F238E27FC236}">
                <a16:creationId xmlns:a16="http://schemas.microsoft.com/office/drawing/2014/main" id="{AF5AB977-14B5-1FDB-3B7F-0B6BC9ACDAC8}"/>
              </a:ext>
            </a:extLst>
          </p:cNvPr>
          <p:cNvSpPr/>
          <p:nvPr/>
        </p:nvSpPr>
        <p:spPr>
          <a:xfrm>
            <a:off x="3272786" y="4642364"/>
            <a:ext cx="5646428" cy="1336428"/>
          </a:xfrm>
          <a:prstGeom prst="rect">
            <a:avLst/>
          </a:prstGeom>
          <a:noFill/>
          <a:ln>
            <a:noFill/>
          </a:ln>
        </p:spPr>
        <p:txBody>
          <a:bodyPr spcFirstLastPara="1" wrap="square" lIns="0" tIns="0" rIns="0" bIns="0" anchor="ctr" anchorCtr="0">
            <a:noAutofit/>
          </a:bodyPr>
          <a:lstStyle/>
          <a:p>
            <a:pPr lvl="3">
              <a:lnSpc>
                <a:spcPct val="100000"/>
              </a:lnSpc>
              <a:spcAft>
                <a:spcPts val="1200"/>
              </a:spcAft>
            </a:pPr>
            <a:r>
              <a:rPr lang="pt-BR" sz="1800" b="1" dirty="0">
                <a:solidFill>
                  <a:srgbClr val="FF0000"/>
                </a:solidFill>
              </a:rPr>
              <a:t>R$ 360.000,00 </a:t>
            </a:r>
            <a:r>
              <a:rPr lang="pt-BR" sz="1800" dirty="0">
                <a:solidFill>
                  <a:srgbClr val="000000"/>
                </a:solidFill>
              </a:rPr>
              <a:t>- região ou macro com 100 mil a 499 mil </a:t>
            </a:r>
            <a:r>
              <a:rPr lang="pt-BR" sz="1800" dirty="0" err="1">
                <a:solidFill>
                  <a:srgbClr val="000000"/>
                </a:solidFill>
              </a:rPr>
              <a:t>hab</a:t>
            </a:r>
            <a:endParaRPr lang="pt-BR" sz="1800" dirty="0">
              <a:solidFill>
                <a:srgbClr val="000000"/>
              </a:solidFill>
            </a:endParaRPr>
          </a:p>
        </p:txBody>
      </p:sp>
      <p:grpSp>
        <p:nvGrpSpPr>
          <p:cNvPr id="36" name="Group 9">
            <a:extLst>
              <a:ext uri="{FF2B5EF4-FFF2-40B4-BE49-F238E27FC236}">
                <a16:creationId xmlns:a16="http://schemas.microsoft.com/office/drawing/2014/main" id="{700DB1FF-24D0-6AF8-C410-3E1EFE4FE582}"/>
              </a:ext>
            </a:extLst>
          </p:cNvPr>
          <p:cNvGrpSpPr/>
          <p:nvPr/>
        </p:nvGrpSpPr>
        <p:grpSpPr>
          <a:xfrm>
            <a:off x="3434665" y="4545707"/>
            <a:ext cx="1110782" cy="1236605"/>
            <a:chOff x="5273801" y="2606040"/>
            <a:chExt cx="1644396" cy="1645920"/>
          </a:xfrm>
        </p:grpSpPr>
        <p:sp>
          <p:nvSpPr>
            <p:cNvPr id="40" name="AutoShape 3">
              <a:extLst>
                <a:ext uri="{FF2B5EF4-FFF2-40B4-BE49-F238E27FC236}">
                  <a16:creationId xmlns:a16="http://schemas.microsoft.com/office/drawing/2014/main" id="{C9811E81-E7C8-82C9-FB33-7358C3F0F9A5}"/>
                </a:ext>
              </a:extLst>
            </p:cNvPr>
            <p:cNvSpPr>
              <a:spLocks noChangeAspect="1" noChangeArrowheads="1" noTextEdit="1"/>
            </p:cNvSpPr>
            <p:nvPr/>
          </p:nvSpPr>
          <p:spPr bwMode="auto">
            <a:xfrm>
              <a:off x="5273801" y="2606040"/>
              <a:ext cx="1644396" cy="164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pt-BR" dirty="0">
                <a:solidFill>
                  <a:srgbClr val="575757"/>
                </a:solidFill>
              </a:endParaRPr>
            </a:p>
          </p:txBody>
        </p:sp>
        <p:grpSp>
          <p:nvGrpSpPr>
            <p:cNvPr id="41" name="Group 11">
              <a:extLst>
                <a:ext uri="{FF2B5EF4-FFF2-40B4-BE49-F238E27FC236}">
                  <a16:creationId xmlns:a16="http://schemas.microsoft.com/office/drawing/2014/main" id="{80635A7F-A9E3-AFFA-82BF-CE1AC2A382D9}"/>
                </a:ext>
              </a:extLst>
            </p:cNvPr>
            <p:cNvGrpSpPr/>
            <p:nvPr/>
          </p:nvGrpSpPr>
          <p:grpSpPr>
            <a:xfrm>
              <a:off x="5432297" y="2803017"/>
              <a:ext cx="1330452" cy="1251585"/>
              <a:chOff x="5432297" y="2803017"/>
              <a:chExt cx="1330452" cy="1251585"/>
            </a:xfrm>
          </p:grpSpPr>
          <p:sp>
            <p:nvSpPr>
              <p:cNvPr id="58" name="Freeform 6">
                <a:extLst>
                  <a:ext uri="{FF2B5EF4-FFF2-40B4-BE49-F238E27FC236}">
                    <a16:creationId xmlns:a16="http://schemas.microsoft.com/office/drawing/2014/main" id="{2838A505-A9D0-DCC5-D21A-30F39DEAC993}"/>
                  </a:ext>
                </a:extLst>
              </p:cNvPr>
              <p:cNvSpPr>
                <a:spLocks noEditPoints="1"/>
              </p:cNvSpPr>
              <p:nvPr/>
            </p:nvSpPr>
            <p:spPr bwMode="auto">
              <a:xfrm>
                <a:off x="5432297" y="2803017"/>
                <a:ext cx="1330452" cy="1251585"/>
              </a:xfrm>
              <a:custGeom>
                <a:avLst/>
                <a:gdLst>
                  <a:gd name="T0" fmla="*/ 1016 w 1864"/>
                  <a:gd name="T1" fmla="*/ 1613 h 1752"/>
                  <a:gd name="T2" fmla="*/ 97 w 1864"/>
                  <a:gd name="T3" fmla="*/ 1503 h 1752"/>
                  <a:gd name="T4" fmla="*/ 239 w 1864"/>
                  <a:gd name="T5" fmla="*/ 707 h 1752"/>
                  <a:gd name="T6" fmla="*/ 521 w 1864"/>
                  <a:gd name="T7" fmla="*/ 396 h 1752"/>
                  <a:gd name="T8" fmla="*/ 501 w 1864"/>
                  <a:gd name="T9" fmla="*/ 361 h 1752"/>
                  <a:gd name="T10" fmla="*/ 436 w 1864"/>
                  <a:gd name="T11" fmla="*/ 117 h 1752"/>
                  <a:gd name="T12" fmla="*/ 496 w 1864"/>
                  <a:gd name="T13" fmla="*/ 32 h 1752"/>
                  <a:gd name="T14" fmla="*/ 842 w 1864"/>
                  <a:gd name="T15" fmla="*/ 0 h 1752"/>
                  <a:gd name="T16" fmla="*/ 922 w 1864"/>
                  <a:gd name="T17" fmla="*/ 89 h 1752"/>
                  <a:gd name="T18" fmla="*/ 1053 w 1864"/>
                  <a:gd name="T19" fmla="*/ 197 h 1752"/>
                  <a:gd name="T20" fmla="*/ 911 w 1864"/>
                  <a:gd name="T21" fmla="*/ 362 h 1752"/>
                  <a:gd name="T22" fmla="*/ 905 w 1864"/>
                  <a:gd name="T23" fmla="*/ 418 h 1752"/>
                  <a:gd name="T24" fmla="*/ 1287 w 1864"/>
                  <a:gd name="T25" fmla="*/ 872 h 1752"/>
                  <a:gd name="T26" fmla="*/ 877 w 1864"/>
                  <a:gd name="T27" fmla="*/ 452 h 1752"/>
                  <a:gd name="T28" fmla="*/ 882 w 1864"/>
                  <a:gd name="T29" fmla="*/ 329 h 1752"/>
                  <a:gd name="T30" fmla="*/ 904 w 1864"/>
                  <a:gd name="T31" fmla="*/ 129 h 1752"/>
                  <a:gd name="T32" fmla="*/ 819 w 1864"/>
                  <a:gd name="T33" fmla="*/ 273 h 1752"/>
                  <a:gd name="T34" fmla="*/ 799 w 1864"/>
                  <a:gd name="T35" fmla="*/ 242 h 1752"/>
                  <a:gd name="T36" fmla="*/ 880 w 1864"/>
                  <a:gd name="T37" fmla="*/ 56 h 1752"/>
                  <a:gd name="T38" fmla="*/ 843 w 1864"/>
                  <a:gd name="T39" fmla="*/ 44 h 1752"/>
                  <a:gd name="T40" fmla="*/ 569 w 1864"/>
                  <a:gd name="T41" fmla="*/ 44 h 1752"/>
                  <a:gd name="T42" fmla="*/ 542 w 1864"/>
                  <a:gd name="T43" fmla="*/ 98 h 1752"/>
                  <a:gd name="T44" fmla="*/ 603 w 1864"/>
                  <a:gd name="T45" fmla="*/ 271 h 1752"/>
                  <a:gd name="T46" fmla="*/ 509 w 1864"/>
                  <a:gd name="T47" fmla="*/ 129 h 1752"/>
                  <a:gd name="T48" fmla="*/ 531 w 1864"/>
                  <a:gd name="T49" fmla="*/ 329 h 1752"/>
                  <a:gd name="T50" fmla="*/ 536 w 1864"/>
                  <a:gd name="T51" fmla="*/ 452 h 1752"/>
                  <a:gd name="T52" fmla="*/ 50 w 1864"/>
                  <a:gd name="T53" fmla="*/ 1247 h 1752"/>
                  <a:gd name="T54" fmla="*/ 397 w 1864"/>
                  <a:gd name="T55" fmla="*/ 1569 h 1752"/>
                  <a:gd name="T56" fmla="*/ 1034 w 1864"/>
                  <a:gd name="T57" fmla="*/ 1569 h 1752"/>
                  <a:gd name="T58" fmla="*/ 1631 w 1864"/>
                  <a:gd name="T59" fmla="*/ 1398 h 1752"/>
                  <a:gd name="T60" fmla="*/ 1509 w 1864"/>
                  <a:gd name="T61" fmla="*/ 1736 h 1752"/>
                  <a:gd name="T62" fmla="*/ 1201 w 1864"/>
                  <a:gd name="T63" fmla="*/ 1736 h 1752"/>
                  <a:gd name="T64" fmla="*/ 1078 w 1864"/>
                  <a:gd name="T65" fmla="*/ 1618 h 1752"/>
                  <a:gd name="T66" fmla="*/ 1201 w 1864"/>
                  <a:gd name="T67" fmla="*/ 1280 h 1752"/>
                  <a:gd name="T68" fmla="*/ 1509 w 1864"/>
                  <a:gd name="T69" fmla="*/ 1280 h 1752"/>
                  <a:gd name="T70" fmla="*/ 1631 w 1864"/>
                  <a:gd name="T71" fmla="*/ 1398 h 1752"/>
                  <a:gd name="T72" fmla="*/ 1498 w 1864"/>
                  <a:gd name="T73" fmla="*/ 1323 h 1752"/>
                  <a:gd name="T74" fmla="*/ 1211 w 1864"/>
                  <a:gd name="T75" fmla="*/ 1323 h 1752"/>
                  <a:gd name="T76" fmla="*/ 1122 w 1864"/>
                  <a:gd name="T77" fmla="*/ 1618 h 1752"/>
                  <a:gd name="T78" fmla="*/ 1355 w 1864"/>
                  <a:gd name="T79" fmla="*/ 1708 h 1752"/>
                  <a:gd name="T80" fmla="*/ 1587 w 1864"/>
                  <a:gd name="T81" fmla="*/ 1618 h 1752"/>
                  <a:gd name="T82" fmla="*/ 1806 w 1864"/>
                  <a:gd name="T83" fmla="*/ 853 h 1752"/>
                  <a:gd name="T84" fmla="*/ 1587 w 1864"/>
                  <a:gd name="T85" fmla="*/ 812 h 1752"/>
                  <a:gd name="T86" fmla="*/ 1311 w 1864"/>
                  <a:gd name="T87" fmla="*/ 946 h 1752"/>
                  <a:gd name="T88" fmla="*/ 1355 w 1864"/>
                  <a:gd name="T89" fmla="*/ 1220 h 1752"/>
                  <a:gd name="T90" fmla="*/ 1355 w 1864"/>
                  <a:gd name="T91" fmla="*/ 946 h 1752"/>
                  <a:gd name="T92" fmla="*/ 1587 w 1864"/>
                  <a:gd name="T93" fmla="*/ 856 h 1752"/>
                  <a:gd name="T94" fmla="*/ 1820 w 1864"/>
                  <a:gd name="T95" fmla="*/ 946 h 1752"/>
                  <a:gd name="T96" fmla="*/ 1731 w 1864"/>
                  <a:gd name="T97" fmla="*/ 1580 h 1752"/>
                  <a:gd name="T98" fmla="*/ 1675 w 1864"/>
                  <a:gd name="T99" fmla="*/ 1618 h 1752"/>
                  <a:gd name="T100" fmla="*/ 1741 w 1864"/>
                  <a:gd name="T101" fmla="*/ 1623 h 1752"/>
                  <a:gd name="T102" fmla="*/ 1864 w 1864"/>
                  <a:gd name="T103" fmla="*/ 946 h 1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864" h="1752">
                    <a:moveTo>
                      <a:pt x="1034" y="1613"/>
                    </a:moveTo>
                    <a:cubicBezTo>
                      <a:pt x="1028" y="1613"/>
                      <a:pt x="1022" y="1613"/>
                      <a:pt x="1016" y="1613"/>
                    </a:cubicBezTo>
                    <a:cubicBezTo>
                      <a:pt x="397" y="1613"/>
                      <a:pt x="397" y="1613"/>
                      <a:pt x="397" y="1613"/>
                    </a:cubicBezTo>
                    <a:cubicBezTo>
                      <a:pt x="266" y="1613"/>
                      <a:pt x="165" y="1576"/>
                      <a:pt x="97" y="1503"/>
                    </a:cubicBezTo>
                    <a:cubicBezTo>
                      <a:pt x="0" y="1398"/>
                      <a:pt x="5" y="1258"/>
                      <a:pt x="6" y="1245"/>
                    </a:cubicBezTo>
                    <a:cubicBezTo>
                      <a:pt x="6" y="1088"/>
                      <a:pt x="84" y="907"/>
                      <a:pt x="239" y="707"/>
                    </a:cubicBezTo>
                    <a:cubicBezTo>
                      <a:pt x="352" y="560"/>
                      <a:pt x="474" y="446"/>
                      <a:pt x="508" y="418"/>
                    </a:cubicBezTo>
                    <a:cubicBezTo>
                      <a:pt x="521" y="407"/>
                      <a:pt x="521" y="399"/>
                      <a:pt x="521" y="396"/>
                    </a:cubicBezTo>
                    <a:cubicBezTo>
                      <a:pt x="521" y="381"/>
                      <a:pt x="506" y="365"/>
                      <a:pt x="502" y="362"/>
                    </a:cubicBezTo>
                    <a:cubicBezTo>
                      <a:pt x="502" y="362"/>
                      <a:pt x="502" y="361"/>
                      <a:pt x="501" y="361"/>
                    </a:cubicBezTo>
                    <a:cubicBezTo>
                      <a:pt x="451" y="314"/>
                      <a:pt x="365" y="230"/>
                      <a:pt x="360" y="197"/>
                    </a:cubicBezTo>
                    <a:cubicBezTo>
                      <a:pt x="356" y="173"/>
                      <a:pt x="378" y="150"/>
                      <a:pt x="436" y="117"/>
                    </a:cubicBezTo>
                    <a:cubicBezTo>
                      <a:pt x="457" y="106"/>
                      <a:pt x="477" y="96"/>
                      <a:pt x="491" y="89"/>
                    </a:cubicBezTo>
                    <a:cubicBezTo>
                      <a:pt x="484" y="67"/>
                      <a:pt x="486" y="48"/>
                      <a:pt x="496" y="32"/>
                    </a:cubicBezTo>
                    <a:cubicBezTo>
                      <a:pt x="517" y="0"/>
                      <a:pt x="563" y="0"/>
                      <a:pt x="571" y="0"/>
                    </a:cubicBezTo>
                    <a:cubicBezTo>
                      <a:pt x="842" y="0"/>
                      <a:pt x="842" y="0"/>
                      <a:pt x="842" y="0"/>
                    </a:cubicBezTo>
                    <a:cubicBezTo>
                      <a:pt x="850" y="0"/>
                      <a:pt x="896" y="0"/>
                      <a:pt x="917" y="32"/>
                    </a:cubicBezTo>
                    <a:cubicBezTo>
                      <a:pt x="927" y="48"/>
                      <a:pt x="928" y="67"/>
                      <a:pt x="922" y="89"/>
                    </a:cubicBezTo>
                    <a:cubicBezTo>
                      <a:pt x="936" y="96"/>
                      <a:pt x="956" y="106"/>
                      <a:pt x="977" y="117"/>
                    </a:cubicBezTo>
                    <a:cubicBezTo>
                      <a:pt x="1035" y="150"/>
                      <a:pt x="1057" y="173"/>
                      <a:pt x="1053" y="197"/>
                    </a:cubicBezTo>
                    <a:cubicBezTo>
                      <a:pt x="1047" y="230"/>
                      <a:pt x="962" y="314"/>
                      <a:pt x="912" y="361"/>
                    </a:cubicBezTo>
                    <a:cubicBezTo>
                      <a:pt x="911" y="361"/>
                      <a:pt x="911" y="362"/>
                      <a:pt x="911" y="362"/>
                    </a:cubicBezTo>
                    <a:cubicBezTo>
                      <a:pt x="906" y="366"/>
                      <a:pt x="892" y="382"/>
                      <a:pt x="892" y="396"/>
                    </a:cubicBezTo>
                    <a:cubicBezTo>
                      <a:pt x="892" y="399"/>
                      <a:pt x="892" y="407"/>
                      <a:pt x="905" y="418"/>
                    </a:cubicBezTo>
                    <a:cubicBezTo>
                      <a:pt x="939" y="446"/>
                      <a:pt x="1061" y="560"/>
                      <a:pt x="1174" y="707"/>
                    </a:cubicBezTo>
                    <a:cubicBezTo>
                      <a:pt x="1218" y="763"/>
                      <a:pt x="1255" y="818"/>
                      <a:pt x="1287" y="872"/>
                    </a:cubicBezTo>
                    <a:cubicBezTo>
                      <a:pt x="1275" y="891"/>
                      <a:pt x="1270" y="910"/>
                      <a:pt x="1268" y="927"/>
                    </a:cubicBezTo>
                    <a:cubicBezTo>
                      <a:pt x="1127" y="669"/>
                      <a:pt x="881" y="455"/>
                      <a:pt x="877" y="452"/>
                    </a:cubicBezTo>
                    <a:cubicBezTo>
                      <a:pt x="854" y="432"/>
                      <a:pt x="848" y="411"/>
                      <a:pt x="848" y="396"/>
                    </a:cubicBezTo>
                    <a:cubicBezTo>
                      <a:pt x="848" y="360"/>
                      <a:pt x="877" y="333"/>
                      <a:pt x="882" y="329"/>
                    </a:cubicBezTo>
                    <a:cubicBezTo>
                      <a:pt x="936" y="278"/>
                      <a:pt x="997" y="214"/>
                      <a:pt x="1009" y="192"/>
                    </a:cubicBezTo>
                    <a:cubicBezTo>
                      <a:pt x="998" y="179"/>
                      <a:pt x="953" y="152"/>
                      <a:pt x="904" y="129"/>
                    </a:cubicBezTo>
                    <a:cubicBezTo>
                      <a:pt x="861" y="212"/>
                      <a:pt x="839" y="260"/>
                      <a:pt x="839" y="260"/>
                    </a:cubicBezTo>
                    <a:cubicBezTo>
                      <a:pt x="835" y="268"/>
                      <a:pt x="827" y="273"/>
                      <a:pt x="819" y="273"/>
                    </a:cubicBezTo>
                    <a:cubicBezTo>
                      <a:pt x="816" y="273"/>
                      <a:pt x="813" y="273"/>
                      <a:pt x="810" y="271"/>
                    </a:cubicBezTo>
                    <a:cubicBezTo>
                      <a:pt x="799" y="266"/>
                      <a:pt x="794" y="253"/>
                      <a:pt x="799" y="242"/>
                    </a:cubicBezTo>
                    <a:cubicBezTo>
                      <a:pt x="800" y="240"/>
                      <a:pt x="824" y="188"/>
                      <a:pt x="871" y="98"/>
                    </a:cubicBezTo>
                    <a:cubicBezTo>
                      <a:pt x="881" y="78"/>
                      <a:pt x="884" y="63"/>
                      <a:pt x="880" y="56"/>
                    </a:cubicBezTo>
                    <a:cubicBezTo>
                      <a:pt x="874" y="46"/>
                      <a:pt x="852" y="44"/>
                      <a:pt x="844" y="44"/>
                    </a:cubicBezTo>
                    <a:cubicBezTo>
                      <a:pt x="843" y="44"/>
                      <a:pt x="843" y="44"/>
                      <a:pt x="843" y="44"/>
                    </a:cubicBezTo>
                    <a:cubicBezTo>
                      <a:pt x="570" y="44"/>
                      <a:pt x="570" y="44"/>
                      <a:pt x="570" y="44"/>
                    </a:cubicBezTo>
                    <a:cubicBezTo>
                      <a:pt x="570" y="44"/>
                      <a:pt x="569" y="44"/>
                      <a:pt x="569" y="44"/>
                    </a:cubicBezTo>
                    <a:cubicBezTo>
                      <a:pt x="560" y="44"/>
                      <a:pt x="539" y="46"/>
                      <a:pt x="533" y="56"/>
                    </a:cubicBezTo>
                    <a:cubicBezTo>
                      <a:pt x="529" y="63"/>
                      <a:pt x="532" y="78"/>
                      <a:pt x="542" y="98"/>
                    </a:cubicBezTo>
                    <a:cubicBezTo>
                      <a:pt x="589" y="188"/>
                      <a:pt x="613" y="240"/>
                      <a:pt x="614" y="242"/>
                    </a:cubicBezTo>
                    <a:cubicBezTo>
                      <a:pt x="619" y="253"/>
                      <a:pt x="614" y="266"/>
                      <a:pt x="603" y="271"/>
                    </a:cubicBezTo>
                    <a:cubicBezTo>
                      <a:pt x="592" y="276"/>
                      <a:pt x="579" y="271"/>
                      <a:pt x="574" y="260"/>
                    </a:cubicBezTo>
                    <a:cubicBezTo>
                      <a:pt x="574" y="260"/>
                      <a:pt x="552" y="212"/>
                      <a:pt x="509" y="129"/>
                    </a:cubicBezTo>
                    <a:cubicBezTo>
                      <a:pt x="460" y="152"/>
                      <a:pt x="415" y="179"/>
                      <a:pt x="404" y="192"/>
                    </a:cubicBezTo>
                    <a:cubicBezTo>
                      <a:pt x="415" y="214"/>
                      <a:pt x="477" y="278"/>
                      <a:pt x="531" y="329"/>
                    </a:cubicBezTo>
                    <a:cubicBezTo>
                      <a:pt x="536" y="333"/>
                      <a:pt x="565" y="360"/>
                      <a:pt x="565" y="396"/>
                    </a:cubicBezTo>
                    <a:cubicBezTo>
                      <a:pt x="565" y="411"/>
                      <a:pt x="559" y="432"/>
                      <a:pt x="536" y="452"/>
                    </a:cubicBezTo>
                    <a:cubicBezTo>
                      <a:pt x="531" y="456"/>
                      <a:pt x="50" y="873"/>
                      <a:pt x="50" y="1246"/>
                    </a:cubicBezTo>
                    <a:cubicBezTo>
                      <a:pt x="50" y="1246"/>
                      <a:pt x="50" y="1247"/>
                      <a:pt x="50" y="1247"/>
                    </a:cubicBezTo>
                    <a:cubicBezTo>
                      <a:pt x="50" y="1248"/>
                      <a:pt x="42" y="1380"/>
                      <a:pt x="130" y="1473"/>
                    </a:cubicBezTo>
                    <a:cubicBezTo>
                      <a:pt x="189" y="1537"/>
                      <a:pt x="279" y="1569"/>
                      <a:pt x="397" y="1569"/>
                    </a:cubicBezTo>
                    <a:cubicBezTo>
                      <a:pt x="1016" y="1569"/>
                      <a:pt x="1016" y="1569"/>
                      <a:pt x="1016" y="1569"/>
                    </a:cubicBezTo>
                    <a:cubicBezTo>
                      <a:pt x="1022" y="1569"/>
                      <a:pt x="1028" y="1569"/>
                      <a:pt x="1034" y="1569"/>
                    </a:cubicBezTo>
                    <a:lnTo>
                      <a:pt x="1034" y="1613"/>
                    </a:lnTo>
                    <a:close/>
                    <a:moveTo>
                      <a:pt x="1631" y="1398"/>
                    </a:moveTo>
                    <a:cubicBezTo>
                      <a:pt x="1631" y="1618"/>
                      <a:pt x="1631" y="1618"/>
                      <a:pt x="1631" y="1618"/>
                    </a:cubicBezTo>
                    <a:cubicBezTo>
                      <a:pt x="1631" y="1658"/>
                      <a:pt x="1610" y="1711"/>
                      <a:pt x="1509" y="1736"/>
                    </a:cubicBezTo>
                    <a:cubicBezTo>
                      <a:pt x="1467" y="1746"/>
                      <a:pt x="1412" y="1752"/>
                      <a:pt x="1355" y="1752"/>
                    </a:cubicBezTo>
                    <a:cubicBezTo>
                      <a:pt x="1298" y="1752"/>
                      <a:pt x="1243" y="1746"/>
                      <a:pt x="1201" y="1736"/>
                    </a:cubicBezTo>
                    <a:cubicBezTo>
                      <a:pt x="1188" y="1733"/>
                      <a:pt x="1161" y="1726"/>
                      <a:pt x="1136" y="1712"/>
                    </a:cubicBezTo>
                    <a:cubicBezTo>
                      <a:pt x="1099" y="1690"/>
                      <a:pt x="1078" y="1657"/>
                      <a:pt x="1078" y="1618"/>
                    </a:cubicBezTo>
                    <a:cubicBezTo>
                      <a:pt x="1078" y="1398"/>
                      <a:pt x="1078" y="1398"/>
                      <a:pt x="1078" y="1398"/>
                    </a:cubicBezTo>
                    <a:cubicBezTo>
                      <a:pt x="1078" y="1358"/>
                      <a:pt x="1099" y="1305"/>
                      <a:pt x="1201" y="1280"/>
                    </a:cubicBezTo>
                    <a:cubicBezTo>
                      <a:pt x="1243" y="1270"/>
                      <a:pt x="1298" y="1264"/>
                      <a:pt x="1355" y="1264"/>
                    </a:cubicBezTo>
                    <a:cubicBezTo>
                      <a:pt x="1412" y="1264"/>
                      <a:pt x="1467" y="1270"/>
                      <a:pt x="1509" y="1280"/>
                    </a:cubicBezTo>
                    <a:cubicBezTo>
                      <a:pt x="1522" y="1283"/>
                      <a:pt x="1548" y="1290"/>
                      <a:pt x="1573" y="1304"/>
                    </a:cubicBezTo>
                    <a:cubicBezTo>
                      <a:pt x="1611" y="1326"/>
                      <a:pt x="1631" y="1360"/>
                      <a:pt x="1631" y="1398"/>
                    </a:cubicBezTo>
                    <a:close/>
                    <a:moveTo>
                      <a:pt x="1587" y="1398"/>
                    </a:moveTo>
                    <a:cubicBezTo>
                      <a:pt x="1587" y="1344"/>
                      <a:pt x="1520" y="1328"/>
                      <a:pt x="1498" y="1323"/>
                    </a:cubicBezTo>
                    <a:cubicBezTo>
                      <a:pt x="1459" y="1313"/>
                      <a:pt x="1408" y="1308"/>
                      <a:pt x="1355" y="1308"/>
                    </a:cubicBezTo>
                    <a:cubicBezTo>
                      <a:pt x="1301" y="1308"/>
                      <a:pt x="1250" y="1313"/>
                      <a:pt x="1211" y="1323"/>
                    </a:cubicBezTo>
                    <a:cubicBezTo>
                      <a:pt x="1189" y="1328"/>
                      <a:pt x="1122" y="1344"/>
                      <a:pt x="1122" y="1398"/>
                    </a:cubicBezTo>
                    <a:cubicBezTo>
                      <a:pt x="1122" y="1618"/>
                      <a:pt x="1122" y="1618"/>
                      <a:pt x="1122" y="1618"/>
                    </a:cubicBezTo>
                    <a:cubicBezTo>
                      <a:pt x="1122" y="1672"/>
                      <a:pt x="1189" y="1688"/>
                      <a:pt x="1211" y="1693"/>
                    </a:cubicBezTo>
                    <a:cubicBezTo>
                      <a:pt x="1250" y="1703"/>
                      <a:pt x="1301" y="1708"/>
                      <a:pt x="1355" y="1708"/>
                    </a:cubicBezTo>
                    <a:cubicBezTo>
                      <a:pt x="1408" y="1708"/>
                      <a:pt x="1459" y="1703"/>
                      <a:pt x="1498" y="1693"/>
                    </a:cubicBezTo>
                    <a:cubicBezTo>
                      <a:pt x="1520" y="1688"/>
                      <a:pt x="1587" y="1672"/>
                      <a:pt x="1587" y="1618"/>
                    </a:cubicBezTo>
                    <a:lnTo>
                      <a:pt x="1587" y="1398"/>
                    </a:lnTo>
                    <a:close/>
                    <a:moveTo>
                      <a:pt x="1806" y="853"/>
                    </a:moveTo>
                    <a:cubicBezTo>
                      <a:pt x="1781" y="838"/>
                      <a:pt x="1754" y="832"/>
                      <a:pt x="1741" y="828"/>
                    </a:cubicBezTo>
                    <a:cubicBezTo>
                      <a:pt x="1699" y="818"/>
                      <a:pt x="1644" y="812"/>
                      <a:pt x="1587" y="812"/>
                    </a:cubicBezTo>
                    <a:cubicBezTo>
                      <a:pt x="1530" y="812"/>
                      <a:pt x="1475" y="818"/>
                      <a:pt x="1433" y="828"/>
                    </a:cubicBezTo>
                    <a:cubicBezTo>
                      <a:pt x="1332" y="853"/>
                      <a:pt x="1311" y="906"/>
                      <a:pt x="1311" y="946"/>
                    </a:cubicBezTo>
                    <a:cubicBezTo>
                      <a:pt x="1311" y="1221"/>
                      <a:pt x="1311" y="1221"/>
                      <a:pt x="1311" y="1221"/>
                    </a:cubicBezTo>
                    <a:cubicBezTo>
                      <a:pt x="1325" y="1221"/>
                      <a:pt x="1340" y="1220"/>
                      <a:pt x="1355" y="1220"/>
                    </a:cubicBezTo>
                    <a:cubicBezTo>
                      <a:pt x="1355" y="1220"/>
                      <a:pt x="1355" y="1220"/>
                      <a:pt x="1355" y="1220"/>
                    </a:cubicBezTo>
                    <a:cubicBezTo>
                      <a:pt x="1355" y="946"/>
                      <a:pt x="1355" y="946"/>
                      <a:pt x="1355" y="946"/>
                    </a:cubicBezTo>
                    <a:cubicBezTo>
                      <a:pt x="1355" y="893"/>
                      <a:pt x="1422" y="877"/>
                      <a:pt x="1444" y="871"/>
                    </a:cubicBezTo>
                    <a:cubicBezTo>
                      <a:pt x="1482" y="862"/>
                      <a:pt x="1533" y="856"/>
                      <a:pt x="1587" y="856"/>
                    </a:cubicBezTo>
                    <a:cubicBezTo>
                      <a:pt x="1641" y="856"/>
                      <a:pt x="1692" y="862"/>
                      <a:pt x="1731" y="871"/>
                    </a:cubicBezTo>
                    <a:cubicBezTo>
                      <a:pt x="1753" y="877"/>
                      <a:pt x="1820" y="893"/>
                      <a:pt x="1820" y="946"/>
                    </a:cubicBezTo>
                    <a:cubicBezTo>
                      <a:pt x="1820" y="1505"/>
                      <a:pt x="1820" y="1505"/>
                      <a:pt x="1820" y="1505"/>
                    </a:cubicBezTo>
                    <a:cubicBezTo>
                      <a:pt x="1820" y="1558"/>
                      <a:pt x="1753" y="1575"/>
                      <a:pt x="1731" y="1580"/>
                    </a:cubicBezTo>
                    <a:cubicBezTo>
                      <a:pt x="1714" y="1584"/>
                      <a:pt x="1696" y="1587"/>
                      <a:pt x="1675" y="1590"/>
                    </a:cubicBezTo>
                    <a:cubicBezTo>
                      <a:pt x="1675" y="1618"/>
                      <a:pt x="1675" y="1618"/>
                      <a:pt x="1675" y="1618"/>
                    </a:cubicBezTo>
                    <a:cubicBezTo>
                      <a:pt x="1675" y="1623"/>
                      <a:pt x="1675" y="1628"/>
                      <a:pt x="1674" y="1634"/>
                    </a:cubicBezTo>
                    <a:cubicBezTo>
                      <a:pt x="1699" y="1631"/>
                      <a:pt x="1721" y="1628"/>
                      <a:pt x="1741" y="1623"/>
                    </a:cubicBezTo>
                    <a:cubicBezTo>
                      <a:pt x="1843" y="1598"/>
                      <a:pt x="1864" y="1545"/>
                      <a:pt x="1864" y="1505"/>
                    </a:cubicBezTo>
                    <a:cubicBezTo>
                      <a:pt x="1864" y="946"/>
                      <a:pt x="1864" y="946"/>
                      <a:pt x="1864" y="946"/>
                    </a:cubicBezTo>
                    <a:cubicBezTo>
                      <a:pt x="1864" y="908"/>
                      <a:pt x="1843" y="875"/>
                      <a:pt x="1806" y="853"/>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pt-BR" dirty="0">
                  <a:solidFill>
                    <a:srgbClr val="575757"/>
                  </a:solidFill>
                </a:endParaRPr>
              </a:p>
            </p:txBody>
          </p:sp>
          <p:sp>
            <p:nvSpPr>
              <p:cNvPr id="59" name="Freeform 7">
                <a:extLst>
                  <a:ext uri="{FF2B5EF4-FFF2-40B4-BE49-F238E27FC236}">
                    <a16:creationId xmlns:a16="http://schemas.microsoft.com/office/drawing/2014/main" id="{5B9563F9-F2C1-22B5-83E0-AED2D05186CD}"/>
                  </a:ext>
                </a:extLst>
              </p:cNvPr>
              <p:cNvSpPr>
                <a:spLocks noEditPoints="1"/>
              </p:cNvSpPr>
              <p:nvPr/>
            </p:nvSpPr>
            <p:spPr bwMode="auto">
              <a:xfrm>
                <a:off x="5489447" y="3074670"/>
                <a:ext cx="1210437" cy="917067"/>
              </a:xfrm>
              <a:custGeom>
                <a:avLst/>
                <a:gdLst>
                  <a:gd name="T0" fmla="*/ 936 w 1696"/>
                  <a:gd name="T1" fmla="*/ 1153 h 1284"/>
                  <a:gd name="T2" fmla="*/ 76 w 1696"/>
                  <a:gd name="T3" fmla="*/ 1069 h 1284"/>
                  <a:gd name="T4" fmla="*/ 6 w 1696"/>
                  <a:gd name="T5" fmla="*/ 866 h 1284"/>
                  <a:gd name="T6" fmla="*/ 479 w 1696"/>
                  <a:gd name="T7" fmla="*/ 99 h 1284"/>
                  <a:gd name="T8" fmla="*/ 520 w 1696"/>
                  <a:gd name="T9" fmla="*/ 3 h 1284"/>
                  <a:gd name="T10" fmla="*/ 733 w 1696"/>
                  <a:gd name="T11" fmla="*/ 3 h 1284"/>
                  <a:gd name="T12" fmla="*/ 774 w 1696"/>
                  <a:gd name="T13" fmla="*/ 99 h 1284"/>
                  <a:gd name="T14" fmla="*/ 1187 w 1696"/>
                  <a:gd name="T15" fmla="*/ 626 h 1284"/>
                  <a:gd name="T16" fmla="*/ 1110 w 1696"/>
                  <a:gd name="T17" fmla="*/ 857 h 1284"/>
                  <a:gd name="T18" fmla="*/ 954 w 1696"/>
                  <a:gd name="T19" fmla="*/ 1153 h 1284"/>
                  <a:gd name="T20" fmla="*/ 1651 w 1696"/>
                  <a:gd name="T21" fmla="*/ 754 h 1284"/>
                  <a:gd name="T22" fmla="*/ 1364 w 1696"/>
                  <a:gd name="T23" fmla="*/ 754 h 1284"/>
                  <a:gd name="T24" fmla="*/ 1319 w 1696"/>
                  <a:gd name="T25" fmla="*/ 788 h 1284"/>
                  <a:gd name="T26" fmla="*/ 1319 w 1696"/>
                  <a:gd name="T27" fmla="*/ 790 h 1284"/>
                  <a:gd name="T28" fmla="*/ 1507 w 1696"/>
                  <a:gd name="T29" fmla="*/ 836 h 1284"/>
                  <a:gd name="T30" fmla="*/ 1696 w 1696"/>
                  <a:gd name="T31" fmla="*/ 790 h 1284"/>
                  <a:gd name="T32" fmla="*/ 1696 w 1696"/>
                  <a:gd name="T33" fmla="*/ 788 h 1284"/>
                  <a:gd name="T34" fmla="*/ 1507 w 1696"/>
                  <a:gd name="T35" fmla="*/ 656 h 1284"/>
                  <a:gd name="T36" fmla="*/ 1319 w 1696"/>
                  <a:gd name="T37" fmla="*/ 626 h 1284"/>
                  <a:gd name="T38" fmla="*/ 1319 w 1696"/>
                  <a:gd name="T39" fmla="*/ 675 h 1284"/>
                  <a:gd name="T40" fmla="*/ 1319 w 1696"/>
                  <a:gd name="T41" fmla="*/ 678 h 1284"/>
                  <a:gd name="T42" fmla="*/ 1696 w 1696"/>
                  <a:gd name="T43" fmla="*/ 678 h 1284"/>
                  <a:gd name="T44" fmla="*/ 1695 w 1696"/>
                  <a:gd name="T45" fmla="*/ 675 h 1284"/>
                  <a:gd name="T46" fmla="*/ 1696 w 1696"/>
                  <a:gd name="T47" fmla="*/ 626 h 1284"/>
                  <a:gd name="T48" fmla="*/ 1507 w 1696"/>
                  <a:gd name="T49" fmla="*/ 656 h 1284"/>
                  <a:gd name="T50" fmla="*/ 1131 w 1696"/>
                  <a:gd name="T51" fmla="*/ 1091 h 1284"/>
                  <a:gd name="T52" fmla="*/ 1086 w 1696"/>
                  <a:gd name="T53" fmla="*/ 1125 h 1284"/>
                  <a:gd name="T54" fmla="*/ 1086 w 1696"/>
                  <a:gd name="T55" fmla="*/ 1128 h 1284"/>
                  <a:gd name="T56" fmla="*/ 1275 w 1696"/>
                  <a:gd name="T57" fmla="*/ 1174 h 1284"/>
                  <a:gd name="T58" fmla="*/ 1463 w 1696"/>
                  <a:gd name="T59" fmla="*/ 1128 h 1284"/>
                  <a:gd name="T60" fmla="*/ 1463 w 1696"/>
                  <a:gd name="T61" fmla="*/ 1125 h 1284"/>
                  <a:gd name="T62" fmla="*/ 1418 w 1696"/>
                  <a:gd name="T63" fmla="*/ 1091 h 1284"/>
                  <a:gd name="T64" fmla="*/ 1418 w 1696"/>
                  <a:gd name="T65" fmla="*/ 1203 h 1284"/>
                  <a:gd name="T66" fmla="*/ 1131 w 1696"/>
                  <a:gd name="T67" fmla="*/ 1203 h 1284"/>
                  <a:gd name="T68" fmla="*/ 1086 w 1696"/>
                  <a:gd name="T69" fmla="*/ 1237 h 1284"/>
                  <a:gd name="T70" fmla="*/ 1086 w 1696"/>
                  <a:gd name="T71" fmla="*/ 1239 h 1284"/>
                  <a:gd name="T72" fmla="*/ 1463 w 1696"/>
                  <a:gd name="T73" fmla="*/ 1239 h 1284"/>
                  <a:gd name="T74" fmla="*/ 1463 w 1696"/>
                  <a:gd name="T75" fmla="*/ 1237 h 1284"/>
                  <a:gd name="T76" fmla="*/ 1418 w 1696"/>
                  <a:gd name="T77" fmla="*/ 1203 h 1284"/>
                  <a:gd name="T78" fmla="*/ 1463 w 1696"/>
                  <a:gd name="T79" fmla="*/ 1017 h 1284"/>
                  <a:gd name="T80" fmla="*/ 1086 w 1696"/>
                  <a:gd name="T81" fmla="*/ 1017 h 1284"/>
                  <a:gd name="T82" fmla="*/ 1696 w 1696"/>
                  <a:gd name="T83" fmla="*/ 850 h 1284"/>
                  <a:gd name="T84" fmla="*/ 1507 w 1696"/>
                  <a:gd name="T85" fmla="*/ 880 h 1284"/>
                  <a:gd name="T86" fmla="*/ 1516 w 1696"/>
                  <a:gd name="T87" fmla="*/ 886 h 1284"/>
                  <a:gd name="T88" fmla="*/ 1696 w 1696"/>
                  <a:gd name="T89" fmla="*/ 903 h 1284"/>
                  <a:gd name="T90" fmla="*/ 1695 w 1696"/>
                  <a:gd name="T91" fmla="*/ 900 h 1284"/>
                  <a:gd name="T92" fmla="*/ 1696 w 1696"/>
                  <a:gd name="T93" fmla="*/ 850 h 1284"/>
                  <a:gd name="T94" fmla="*/ 1651 w 1696"/>
                  <a:gd name="T95" fmla="*/ 978 h 1284"/>
                  <a:gd name="T96" fmla="*/ 1595 w 1696"/>
                  <a:gd name="T97" fmla="*/ 1018 h 1284"/>
                  <a:gd name="T98" fmla="*/ 1696 w 1696"/>
                  <a:gd name="T99" fmla="*/ 1015 h 1284"/>
                  <a:gd name="T100" fmla="*/ 1695 w 1696"/>
                  <a:gd name="T101" fmla="*/ 1012 h 1284"/>
                  <a:gd name="T102" fmla="*/ 1696 w 1696"/>
                  <a:gd name="T103" fmla="*/ 962 h 1284"/>
                  <a:gd name="T104" fmla="*/ 1651 w 1696"/>
                  <a:gd name="T105" fmla="*/ 1090 h 1284"/>
                  <a:gd name="T106" fmla="*/ 1595 w 1696"/>
                  <a:gd name="T107" fmla="*/ 1165 h 1284"/>
                  <a:gd name="T108" fmla="*/ 1695 w 1696"/>
                  <a:gd name="T109" fmla="*/ 1124 h 1284"/>
                  <a:gd name="T110" fmla="*/ 1696 w 1696"/>
                  <a:gd name="T111" fmla="*/ 1074 h 1284"/>
                  <a:gd name="T112" fmla="*/ 1319 w 1696"/>
                  <a:gd name="T113" fmla="*/ 566 h 1284"/>
                  <a:gd name="T114" fmla="*/ 1507 w 1696"/>
                  <a:gd name="T115" fmla="*/ 612 h 1284"/>
                  <a:gd name="T116" fmla="*/ 1696 w 1696"/>
                  <a:gd name="T117" fmla="*/ 566 h 1284"/>
                  <a:gd name="T118" fmla="*/ 1695 w 1696"/>
                  <a:gd name="T119" fmla="*/ 563 h 1284"/>
                  <a:gd name="T120" fmla="*/ 1319 w 1696"/>
                  <a:gd name="T121" fmla="*/ 563 h 1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96" h="1284">
                    <a:moveTo>
                      <a:pt x="954" y="1153"/>
                    </a:moveTo>
                    <a:cubicBezTo>
                      <a:pt x="948" y="1153"/>
                      <a:pt x="942" y="1153"/>
                      <a:pt x="936" y="1153"/>
                    </a:cubicBezTo>
                    <a:cubicBezTo>
                      <a:pt x="317" y="1153"/>
                      <a:pt x="317" y="1153"/>
                      <a:pt x="317" y="1153"/>
                    </a:cubicBezTo>
                    <a:cubicBezTo>
                      <a:pt x="209" y="1153"/>
                      <a:pt x="128" y="1125"/>
                      <a:pt x="76" y="1069"/>
                    </a:cubicBezTo>
                    <a:cubicBezTo>
                      <a:pt x="0" y="988"/>
                      <a:pt x="6" y="870"/>
                      <a:pt x="6" y="870"/>
                    </a:cubicBezTo>
                    <a:cubicBezTo>
                      <a:pt x="6" y="868"/>
                      <a:pt x="6" y="867"/>
                      <a:pt x="6" y="866"/>
                    </a:cubicBezTo>
                    <a:cubicBezTo>
                      <a:pt x="6" y="729"/>
                      <a:pt x="80" y="559"/>
                      <a:pt x="222" y="376"/>
                    </a:cubicBezTo>
                    <a:cubicBezTo>
                      <a:pt x="330" y="234"/>
                      <a:pt x="447" y="126"/>
                      <a:pt x="479" y="99"/>
                    </a:cubicBezTo>
                    <a:cubicBezTo>
                      <a:pt x="505" y="77"/>
                      <a:pt x="520" y="48"/>
                      <a:pt x="520" y="17"/>
                    </a:cubicBezTo>
                    <a:cubicBezTo>
                      <a:pt x="521" y="12"/>
                      <a:pt x="520" y="8"/>
                      <a:pt x="520" y="3"/>
                    </a:cubicBezTo>
                    <a:cubicBezTo>
                      <a:pt x="552" y="1"/>
                      <a:pt x="589" y="0"/>
                      <a:pt x="630" y="0"/>
                    </a:cubicBezTo>
                    <a:cubicBezTo>
                      <a:pt x="668" y="0"/>
                      <a:pt x="703" y="1"/>
                      <a:pt x="733" y="3"/>
                    </a:cubicBezTo>
                    <a:cubicBezTo>
                      <a:pt x="733" y="7"/>
                      <a:pt x="732" y="12"/>
                      <a:pt x="732" y="17"/>
                    </a:cubicBezTo>
                    <a:cubicBezTo>
                      <a:pt x="733" y="48"/>
                      <a:pt x="748" y="77"/>
                      <a:pt x="774" y="99"/>
                    </a:cubicBezTo>
                    <a:cubicBezTo>
                      <a:pt x="806" y="126"/>
                      <a:pt x="922" y="234"/>
                      <a:pt x="1031" y="376"/>
                    </a:cubicBezTo>
                    <a:cubicBezTo>
                      <a:pt x="1098" y="463"/>
                      <a:pt x="1150" y="547"/>
                      <a:pt x="1187" y="626"/>
                    </a:cubicBezTo>
                    <a:cubicBezTo>
                      <a:pt x="1187" y="845"/>
                      <a:pt x="1187" y="845"/>
                      <a:pt x="1187" y="845"/>
                    </a:cubicBezTo>
                    <a:cubicBezTo>
                      <a:pt x="1159" y="847"/>
                      <a:pt x="1133" y="852"/>
                      <a:pt x="1110" y="857"/>
                    </a:cubicBezTo>
                    <a:cubicBezTo>
                      <a:pt x="974" y="890"/>
                      <a:pt x="954" y="972"/>
                      <a:pt x="954" y="1018"/>
                    </a:cubicBezTo>
                    <a:lnTo>
                      <a:pt x="954" y="1153"/>
                    </a:lnTo>
                    <a:close/>
                    <a:moveTo>
                      <a:pt x="1696" y="738"/>
                    </a:moveTo>
                    <a:cubicBezTo>
                      <a:pt x="1684" y="744"/>
                      <a:pt x="1669" y="749"/>
                      <a:pt x="1651" y="754"/>
                    </a:cubicBezTo>
                    <a:cubicBezTo>
                      <a:pt x="1612" y="763"/>
                      <a:pt x="1561" y="768"/>
                      <a:pt x="1507" y="768"/>
                    </a:cubicBezTo>
                    <a:cubicBezTo>
                      <a:pt x="1453" y="768"/>
                      <a:pt x="1402" y="763"/>
                      <a:pt x="1364" y="754"/>
                    </a:cubicBezTo>
                    <a:cubicBezTo>
                      <a:pt x="1346" y="749"/>
                      <a:pt x="1331" y="744"/>
                      <a:pt x="1319" y="738"/>
                    </a:cubicBezTo>
                    <a:cubicBezTo>
                      <a:pt x="1319" y="788"/>
                      <a:pt x="1319" y="788"/>
                      <a:pt x="1319" y="788"/>
                    </a:cubicBezTo>
                    <a:cubicBezTo>
                      <a:pt x="1319" y="788"/>
                      <a:pt x="1319" y="788"/>
                      <a:pt x="1319" y="788"/>
                    </a:cubicBezTo>
                    <a:cubicBezTo>
                      <a:pt x="1319" y="788"/>
                      <a:pt x="1319" y="789"/>
                      <a:pt x="1319" y="790"/>
                    </a:cubicBezTo>
                    <a:cubicBezTo>
                      <a:pt x="1319" y="790"/>
                      <a:pt x="1319" y="790"/>
                      <a:pt x="1319" y="790"/>
                    </a:cubicBezTo>
                    <a:cubicBezTo>
                      <a:pt x="1319" y="816"/>
                      <a:pt x="1403" y="836"/>
                      <a:pt x="1507" y="836"/>
                    </a:cubicBezTo>
                    <a:cubicBezTo>
                      <a:pt x="1611" y="836"/>
                      <a:pt x="1696" y="816"/>
                      <a:pt x="1696" y="790"/>
                    </a:cubicBezTo>
                    <a:cubicBezTo>
                      <a:pt x="1696" y="790"/>
                      <a:pt x="1696" y="790"/>
                      <a:pt x="1696" y="790"/>
                    </a:cubicBezTo>
                    <a:cubicBezTo>
                      <a:pt x="1696" y="789"/>
                      <a:pt x="1696" y="788"/>
                      <a:pt x="1695" y="788"/>
                    </a:cubicBezTo>
                    <a:cubicBezTo>
                      <a:pt x="1696" y="788"/>
                      <a:pt x="1696" y="788"/>
                      <a:pt x="1696" y="788"/>
                    </a:cubicBezTo>
                    <a:lnTo>
                      <a:pt x="1696" y="738"/>
                    </a:lnTo>
                    <a:close/>
                    <a:moveTo>
                      <a:pt x="1507" y="656"/>
                    </a:moveTo>
                    <a:cubicBezTo>
                      <a:pt x="1453" y="656"/>
                      <a:pt x="1402" y="651"/>
                      <a:pt x="1364" y="642"/>
                    </a:cubicBezTo>
                    <a:cubicBezTo>
                      <a:pt x="1346" y="637"/>
                      <a:pt x="1331" y="632"/>
                      <a:pt x="1319" y="626"/>
                    </a:cubicBezTo>
                    <a:cubicBezTo>
                      <a:pt x="1319" y="675"/>
                      <a:pt x="1319" y="675"/>
                      <a:pt x="1319" y="675"/>
                    </a:cubicBezTo>
                    <a:cubicBezTo>
                      <a:pt x="1319" y="675"/>
                      <a:pt x="1319" y="675"/>
                      <a:pt x="1319" y="675"/>
                    </a:cubicBezTo>
                    <a:cubicBezTo>
                      <a:pt x="1319" y="676"/>
                      <a:pt x="1319" y="677"/>
                      <a:pt x="1319" y="678"/>
                    </a:cubicBezTo>
                    <a:cubicBezTo>
                      <a:pt x="1319" y="678"/>
                      <a:pt x="1319" y="678"/>
                      <a:pt x="1319" y="678"/>
                    </a:cubicBezTo>
                    <a:cubicBezTo>
                      <a:pt x="1319" y="704"/>
                      <a:pt x="1403" y="724"/>
                      <a:pt x="1507" y="724"/>
                    </a:cubicBezTo>
                    <a:cubicBezTo>
                      <a:pt x="1611" y="724"/>
                      <a:pt x="1696" y="704"/>
                      <a:pt x="1696" y="678"/>
                    </a:cubicBezTo>
                    <a:cubicBezTo>
                      <a:pt x="1696" y="678"/>
                      <a:pt x="1696" y="678"/>
                      <a:pt x="1696" y="678"/>
                    </a:cubicBezTo>
                    <a:cubicBezTo>
                      <a:pt x="1696" y="677"/>
                      <a:pt x="1696" y="676"/>
                      <a:pt x="1695" y="675"/>
                    </a:cubicBezTo>
                    <a:cubicBezTo>
                      <a:pt x="1696" y="675"/>
                      <a:pt x="1696" y="675"/>
                      <a:pt x="1696" y="675"/>
                    </a:cubicBezTo>
                    <a:cubicBezTo>
                      <a:pt x="1696" y="626"/>
                      <a:pt x="1696" y="626"/>
                      <a:pt x="1696" y="626"/>
                    </a:cubicBezTo>
                    <a:cubicBezTo>
                      <a:pt x="1684" y="632"/>
                      <a:pt x="1669" y="637"/>
                      <a:pt x="1651" y="642"/>
                    </a:cubicBezTo>
                    <a:cubicBezTo>
                      <a:pt x="1612" y="651"/>
                      <a:pt x="1561" y="656"/>
                      <a:pt x="1507" y="656"/>
                    </a:cubicBezTo>
                    <a:close/>
                    <a:moveTo>
                      <a:pt x="1275" y="1106"/>
                    </a:moveTo>
                    <a:cubicBezTo>
                      <a:pt x="1221" y="1106"/>
                      <a:pt x="1170" y="1100"/>
                      <a:pt x="1131" y="1091"/>
                    </a:cubicBezTo>
                    <a:cubicBezTo>
                      <a:pt x="1113" y="1087"/>
                      <a:pt x="1098" y="1082"/>
                      <a:pt x="1086" y="1076"/>
                    </a:cubicBezTo>
                    <a:cubicBezTo>
                      <a:pt x="1086" y="1125"/>
                      <a:pt x="1086" y="1125"/>
                      <a:pt x="1086" y="1125"/>
                    </a:cubicBezTo>
                    <a:cubicBezTo>
                      <a:pt x="1087" y="1125"/>
                      <a:pt x="1087" y="1125"/>
                      <a:pt x="1087" y="1125"/>
                    </a:cubicBezTo>
                    <a:cubicBezTo>
                      <a:pt x="1086" y="1126"/>
                      <a:pt x="1086" y="1127"/>
                      <a:pt x="1086" y="1128"/>
                    </a:cubicBezTo>
                    <a:cubicBezTo>
                      <a:pt x="1086" y="1128"/>
                      <a:pt x="1086" y="1128"/>
                      <a:pt x="1086" y="1128"/>
                    </a:cubicBezTo>
                    <a:cubicBezTo>
                      <a:pt x="1086" y="1153"/>
                      <a:pt x="1171" y="1174"/>
                      <a:pt x="1275" y="1174"/>
                    </a:cubicBezTo>
                    <a:cubicBezTo>
                      <a:pt x="1379" y="1174"/>
                      <a:pt x="1463" y="1153"/>
                      <a:pt x="1463" y="1128"/>
                    </a:cubicBezTo>
                    <a:cubicBezTo>
                      <a:pt x="1463" y="1128"/>
                      <a:pt x="1463" y="1128"/>
                      <a:pt x="1463" y="1128"/>
                    </a:cubicBezTo>
                    <a:cubicBezTo>
                      <a:pt x="1463" y="1127"/>
                      <a:pt x="1463" y="1126"/>
                      <a:pt x="1463" y="1125"/>
                    </a:cubicBezTo>
                    <a:cubicBezTo>
                      <a:pt x="1463" y="1125"/>
                      <a:pt x="1463" y="1125"/>
                      <a:pt x="1463" y="1125"/>
                    </a:cubicBezTo>
                    <a:cubicBezTo>
                      <a:pt x="1463" y="1076"/>
                      <a:pt x="1463" y="1076"/>
                      <a:pt x="1463" y="1076"/>
                    </a:cubicBezTo>
                    <a:cubicBezTo>
                      <a:pt x="1451" y="1082"/>
                      <a:pt x="1436" y="1087"/>
                      <a:pt x="1418" y="1091"/>
                    </a:cubicBezTo>
                    <a:cubicBezTo>
                      <a:pt x="1379" y="1100"/>
                      <a:pt x="1328" y="1106"/>
                      <a:pt x="1275" y="1106"/>
                    </a:cubicBezTo>
                    <a:close/>
                    <a:moveTo>
                      <a:pt x="1418" y="1203"/>
                    </a:moveTo>
                    <a:cubicBezTo>
                      <a:pt x="1379" y="1213"/>
                      <a:pt x="1328" y="1218"/>
                      <a:pt x="1275" y="1218"/>
                    </a:cubicBezTo>
                    <a:cubicBezTo>
                      <a:pt x="1221" y="1218"/>
                      <a:pt x="1170" y="1213"/>
                      <a:pt x="1131" y="1203"/>
                    </a:cubicBezTo>
                    <a:cubicBezTo>
                      <a:pt x="1113" y="1199"/>
                      <a:pt x="1098" y="1194"/>
                      <a:pt x="1086" y="1188"/>
                    </a:cubicBezTo>
                    <a:cubicBezTo>
                      <a:pt x="1086" y="1237"/>
                      <a:pt x="1086" y="1237"/>
                      <a:pt x="1086" y="1237"/>
                    </a:cubicBezTo>
                    <a:cubicBezTo>
                      <a:pt x="1087" y="1237"/>
                      <a:pt x="1087" y="1237"/>
                      <a:pt x="1087" y="1237"/>
                    </a:cubicBezTo>
                    <a:cubicBezTo>
                      <a:pt x="1086" y="1238"/>
                      <a:pt x="1086" y="1238"/>
                      <a:pt x="1086" y="1239"/>
                    </a:cubicBezTo>
                    <a:cubicBezTo>
                      <a:pt x="1088" y="1264"/>
                      <a:pt x="1172" y="1284"/>
                      <a:pt x="1275" y="1284"/>
                    </a:cubicBezTo>
                    <a:cubicBezTo>
                      <a:pt x="1378" y="1284"/>
                      <a:pt x="1461" y="1264"/>
                      <a:pt x="1463" y="1239"/>
                    </a:cubicBezTo>
                    <a:cubicBezTo>
                      <a:pt x="1463" y="1238"/>
                      <a:pt x="1463" y="1238"/>
                      <a:pt x="1463" y="1237"/>
                    </a:cubicBezTo>
                    <a:cubicBezTo>
                      <a:pt x="1463" y="1237"/>
                      <a:pt x="1463" y="1237"/>
                      <a:pt x="1463" y="1237"/>
                    </a:cubicBezTo>
                    <a:cubicBezTo>
                      <a:pt x="1463" y="1188"/>
                      <a:pt x="1463" y="1188"/>
                      <a:pt x="1463" y="1188"/>
                    </a:cubicBezTo>
                    <a:cubicBezTo>
                      <a:pt x="1451" y="1194"/>
                      <a:pt x="1436" y="1199"/>
                      <a:pt x="1418" y="1203"/>
                    </a:cubicBezTo>
                    <a:close/>
                    <a:moveTo>
                      <a:pt x="1275" y="1062"/>
                    </a:moveTo>
                    <a:cubicBezTo>
                      <a:pt x="1377" y="1062"/>
                      <a:pt x="1461" y="1042"/>
                      <a:pt x="1463" y="1017"/>
                    </a:cubicBezTo>
                    <a:cubicBezTo>
                      <a:pt x="1461" y="992"/>
                      <a:pt x="1377" y="972"/>
                      <a:pt x="1275" y="972"/>
                    </a:cubicBezTo>
                    <a:cubicBezTo>
                      <a:pt x="1172" y="972"/>
                      <a:pt x="1089" y="992"/>
                      <a:pt x="1086" y="1017"/>
                    </a:cubicBezTo>
                    <a:cubicBezTo>
                      <a:pt x="1089" y="1042"/>
                      <a:pt x="1172" y="1062"/>
                      <a:pt x="1275" y="1062"/>
                    </a:cubicBezTo>
                    <a:close/>
                    <a:moveTo>
                      <a:pt x="1696" y="850"/>
                    </a:moveTo>
                    <a:cubicBezTo>
                      <a:pt x="1684" y="856"/>
                      <a:pt x="1669" y="861"/>
                      <a:pt x="1651" y="866"/>
                    </a:cubicBezTo>
                    <a:cubicBezTo>
                      <a:pt x="1612" y="875"/>
                      <a:pt x="1561" y="880"/>
                      <a:pt x="1507" y="880"/>
                    </a:cubicBezTo>
                    <a:cubicBezTo>
                      <a:pt x="1506" y="880"/>
                      <a:pt x="1505" y="880"/>
                      <a:pt x="1504" y="880"/>
                    </a:cubicBezTo>
                    <a:cubicBezTo>
                      <a:pt x="1508" y="882"/>
                      <a:pt x="1512" y="884"/>
                      <a:pt x="1516" y="886"/>
                    </a:cubicBezTo>
                    <a:cubicBezTo>
                      <a:pt x="1542" y="902"/>
                      <a:pt x="1562" y="922"/>
                      <a:pt x="1576" y="945"/>
                    </a:cubicBezTo>
                    <a:cubicBezTo>
                      <a:pt x="1646" y="939"/>
                      <a:pt x="1696" y="922"/>
                      <a:pt x="1696" y="903"/>
                    </a:cubicBezTo>
                    <a:cubicBezTo>
                      <a:pt x="1696" y="903"/>
                      <a:pt x="1696" y="903"/>
                      <a:pt x="1696" y="903"/>
                    </a:cubicBezTo>
                    <a:cubicBezTo>
                      <a:pt x="1696" y="902"/>
                      <a:pt x="1696" y="901"/>
                      <a:pt x="1695" y="900"/>
                    </a:cubicBezTo>
                    <a:cubicBezTo>
                      <a:pt x="1696" y="900"/>
                      <a:pt x="1696" y="900"/>
                      <a:pt x="1696" y="900"/>
                    </a:cubicBezTo>
                    <a:lnTo>
                      <a:pt x="1696" y="850"/>
                    </a:lnTo>
                    <a:close/>
                    <a:moveTo>
                      <a:pt x="1696" y="962"/>
                    </a:moveTo>
                    <a:cubicBezTo>
                      <a:pt x="1684" y="968"/>
                      <a:pt x="1669" y="973"/>
                      <a:pt x="1651" y="978"/>
                    </a:cubicBezTo>
                    <a:cubicBezTo>
                      <a:pt x="1634" y="982"/>
                      <a:pt x="1614" y="985"/>
                      <a:pt x="1592" y="988"/>
                    </a:cubicBezTo>
                    <a:cubicBezTo>
                      <a:pt x="1594" y="998"/>
                      <a:pt x="1595" y="1008"/>
                      <a:pt x="1595" y="1018"/>
                    </a:cubicBezTo>
                    <a:cubicBezTo>
                      <a:pt x="1595" y="1055"/>
                      <a:pt x="1595" y="1055"/>
                      <a:pt x="1595" y="1055"/>
                    </a:cubicBezTo>
                    <a:cubicBezTo>
                      <a:pt x="1655" y="1047"/>
                      <a:pt x="1696" y="1032"/>
                      <a:pt x="1696" y="1015"/>
                    </a:cubicBezTo>
                    <a:cubicBezTo>
                      <a:pt x="1696" y="1015"/>
                      <a:pt x="1696" y="1015"/>
                      <a:pt x="1696" y="1015"/>
                    </a:cubicBezTo>
                    <a:cubicBezTo>
                      <a:pt x="1696" y="1014"/>
                      <a:pt x="1696" y="1013"/>
                      <a:pt x="1695" y="1012"/>
                    </a:cubicBezTo>
                    <a:cubicBezTo>
                      <a:pt x="1696" y="1012"/>
                      <a:pt x="1696" y="1012"/>
                      <a:pt x="1696" y="1012"/>
                    </a:cubicBezTo>
                    <a:lnTo>
                      <a:pt x="1696" y="962"/>
                    </a:lnTo>
                    <a:close/>
                    <a:moveTo>
                      <a:pt x="1696" y="1074"/>
                    </a:moveTo>
                    <a:cubicBezTo>
                      <a:pt x="1684" y="1080"/>
                      <a:pt x="1669" y="1085"/>
                      <a:pt x="1651" y="1090"/>
                    </a:cubicBezTo>
                    <a:cubicBezTo>
                      <a:pt x="1634" y="1094"/>
                      <a:pt x="1616" y="1097"/>
                      <a:pt x="1595" y="1099"/>
                    </a:cubicBezTo>
                    <a:cubicBezTo>
                      <a:pt x="1595" y="1165"/>
                      <a:pt x="1595" y="1165"/>
                      <a:pt x="1595" y="1165"/>
                    </a:cubicBezTo>
                    <a:cubicBezTo>
                      <a:pt x="1654" y="1158"/>
                      <a:pt x="1695" y="1143"/>
                      <a:pt x="1696" y="1126"/>
                    </a:cubicBezTo>
                    <a:cubicBezTo>
                      <a:pt x="1696" y="1125"/>
                      <a:pt x="1696" y="1124"/>
                      <a:pt x="1695" y="1124"/>
                    </a:cubicBezTo>
                    <a:cubicBezTo>
                      <a:pt x="1696" y="1124"/>
                      <a:pt x="1696" y="1124"/>
                      <a:pt x="1696" y="1124"/>
                    </a:cubicBezTo>
                    <a:lnTo>
                      <a:pt x="1696" y="1074"/>
                    </a:lnTo>
                    <a:close/>
                    <a:moveTo>
                      <a:pt x="1319" y="565"/>
                    </a:moveTo>
                    <a:cubicBezTo>
                      <a:pt x="1319" y="565"/>
                      <a:pt x="1319" y="566"/>
                      <a:pt x="1319" y="566"/>
                    </a:cubicBezTo>
                    <a:cubicBezTo>
                      <a:pt x="1319" y="566"/>
                      <a:pt x="1319" y="566"/>
                      <a:pt x="1319" y="566"/>
                    </a:cubicBezTo>
                    <a:cubicBezTo>
                      <a:pt x="1319" y="592"/>
                      <a:pt x="1403" y="612"/>
                      <a:pt x="1507" y="612"/>
                    </a:cubicBezTo>
                    <a:cubicBezTo>
                      <a:pt x="1611" y="612"/>
                      <a:pt x="1696" y="592"/>
                      <a:pt x="1696" y="566"/>
                    </a:cubicBezTo>
                    <a:cubicBezTo>
                      <a:pt x="1696" y="566"/>
                      <a:pt x="1696" y="566"/>
                      <a:pt x="1696" y="566"/>
                    </a:cubicBezTo>
                    <a:cubicBezTo>
                      <a:pt x="1696" y="566"/>
                      <a:pt x="1696" y="565"/>
                      <a:pt x="1696" y="565"/>
                    </a:cubicBezTo>
                    <a:cubicBezTo>
                      <a:pt x="1696" y="564"/>
                      <a:pt x="1695" y="564"/>
                      <a:pt x="1695" y="563"/>
                    </a:cubicBezTo>
                    <a:cubicBezTo>
                      <a:pt x="1689" y="539"/>
                      <a:pt x="1607" y="520"/>
                      <a:pt x="1507" y="520"/>
                    </a:cubicBezTo>
                    <a:cubicBezTo>
                      <a:pt x="1407" y="520"/>
                      <a:pt x="1325" y="539"/>
                      <a:pt x="1319" y="563"/>
                    </a:cubicBezTo>
                    <a:cubicBezTo>
                      <a:pt x="1319" y="564"/>
                      <a:pt x="1319" y="564"/>
                      <a:pt x="1319" y="565"/>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pt-BR" dirty="0">
                  <a:solidFill>
                    <a:srgbClr val="575757"/>
                  </a:solidFill>
                </a:endParaRPr>
              </a:p>
            </p:txBody>
          </p:sp>
        </p:grpSp>
      </p:grpSp>
      <p:grpSp>
        <p:nvGrpSpPr>
          <p:cNvPr id="60" name="Agrupar 59">
            <a:extLst>
              <a:ext uri="{FF2B5EF4-FFF2-40B4-BE49-F238E27FC236}">
                <a16:creationId xmlns:a16="http://schemas.microsoft.com/office/drawing/2014/main" id="{CD39DE37-66E9-8135-7EBA-20738E13D142}"/>
              </a:ext>
            </a:extLst>
          </p:cNvPr>
          <p:cNvGrpSpPr/>
          <p:nvPr/>
        </p:nvGrpSpPr>
        <p:grpSpPr>
          <a:xfrm>
            <a:off x="8838841" y="1316334"/>
            <a:ext cx="3209133" cy="3843278"/>
            <a:chOff x="3283905" y="4913675"/>
            <a:chExt cx="3847286" cy="1644023"/>
          </a:xfrm>
        </p:grpSpPr>
        <p:sp>
          <p:nvSpPr>
            <p:cNvPr id="61" name="Process0">
              <a:extLst>
                <a:ext uri="{FF2B5EF4-FFF2-40B4-BE49-F238E27FC236}">
                  <a16:creationId xmlns:a16="http://schemas.microsoft.com/office/drawing/2014/main" id="{A50E3445-3330-D017-23ED-E5F5088CBFE5}"/>
                </a:ext>
              </a:extLst>
            </p:cNvPr>
            <p:cNvSpPr/>
            <p:nvPr/>
          </p:nvSpPr>
          <p:spPr>
            <a:xfrm>
              <a:off x="3283905" y="4913675"/>
              <a:ext cx="3847286" cy="1644023"/>
            </a:xfrm>
            <a:prstGeom prst="snip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81000" tIns="1143000" rIns="381000" bIns="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endParaRPr kumimoji="0" lang="pt-BR" sz="140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p:txBody>
        </p:sp>
        <p:sp>
          <p:nvSpPr>
            <p:cNvPr id="62" name="CaixaDeTexto 61">
              <a:extLst>
                <a:ext uri="{FF2B5EF4-FFF2-40B4-BE49-F238E27FC236}">
                  <a16:creationId xmlns:a16="http://schemas.microsoft.com/office/drawing/2014/main" id="{ADC878C1-3CF9-821C-2C87-4A02684E88A1}"/>
                </a:ext>
              </a:extLst>
            </p:cNvPr>
            <p:cNvSpPr txBox="1"/>
            <p:nvPr/>
          </p:nvSpPr>
          <p:spPr>
            <a:xfrm>
              <a:off x="3283905" y="5193079"/>
              <a:ext cx="3734982" cy="987422"/>
            </a:xfrm>
            <a:prstGeom prst="rect">
              <a:avLst/>
            </a:prstGeom>
            <a:noFill/>
          </p:spPr>
          <p:txBody>
            <a:bodyPr wrap="square">
              <a:spAutoFit/>
            </a:bodyPr>
            <a:lstStyle/>
            <a:p>
              <a:pPr algn="ctr"/>
              <a:r>
                <a:rPr lang="pt-BR" i="1" dirty="0"/>
                <a:t>Os recursos deverão ser utilizados, prioritariamente, para a estruturação de processos, contratação, e capacitação de pessoal, com vistas à implantação e funcionamento do </a:t>
              </a:r>
              <a:r>
                <a:rPr lang="pt-BR" b="1" i="1" dirty="0">
                  <a:solidFill>
                    <a:srgbClr val="FF0000"/>
                  </a:solidFill>
                </a:rPr>
                <a:t>Núcleo de Gestão e Regulação</a:t>
              </a:r>
              <a:r>
                <a:rPr lang="pt-BR" i="1" dirty="0"/>
                <a:t>.</a:t>
              </a:r>
              <a:endParaRPr lang="pt-BR" i="1" dirty="0">
                <a:solidFill>
                  <a:srgbClr val="FF0000"/>
                </a:solidFill>
              </a:endParaRPr>
            </a:p>
          </p:txBody>
        </p:sp>
      </p:grpSp>
    </p:spTree>
    <p:extLst>
      <p:ext uri="{BB962C8B-B14F-4D97-AF65-F5344CB8AC3E}">
        <p14:creationId xmlns:p14="http://schemas.microsoft.com/office/powerpoint/2010/main" val="305463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ipe(up)">
                                      <p:cBhvr>
                                        <p:cTn id="7" dur="10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Google Shape;592;p72">
            <a:extLst>
              <a:ext uri="{FF2B5EF4-FFF2-40B4-BE49-F238E27FC236}">
                <a16:creationId xmlns:a16="http://schemas.microsoft.com/office/drawing/2014/main" id="{F3A10A27-29A0-9708-66CE-245A45098691}"/>
              </a:ext>
            </a:extLst>
          </p:cNvPr>
          <p:cNvSpPr/>
          <p:nvPr/>
        </p:nvSpPr>
        <p:spPr>
          <a:xfrm>
            <a:off x="4314648" y="1276145"/>
            <a:ext cx="4215911" cy="1768506"/>
          </a:xfrm>
          <a:prstGeom prst="rect">
            <a:avLst/>
          </a:prstGeom>
          <a:noFill/>
          <a:ln>
            <a:noFill/>
          </a:ln>
        </p:spPr>
        <p:txBody>
          <a:bodyPr spcFirstLastPara="1" wrap="square" lIns="0" tIns="0" rIns="0" bIns="0" anchor="ctr" anchorCtr="0">
            <a:noAutofit/>
          </a:bodyPr>
          <a:lstStyle/>
          <a:p>
            <a:pPr>
              <a:lnSpc>
                <a:spcPct val="90000"/>
              </a:lnSpc>
            </a:pPr>
            <a:r>
              <a:rPr lang="pt-BR" b="1" dirty="0">
                <a:solidFill>
                  <a:srgbClr val="FF0000"/>
                </a:solidFill>
              </a:rPr>
              <a:t>50% do valor </a:t>
            </a:r>
            <a:r>
              <a:rPr lang="pt-BR" dirty="0"/>
              <a:t>após a </a:t>
            </a:r>
            <a:r>
              <a:rPr lang="pt-BR" b="1" dirty="0">
                <a:solidFill>
                  <a:srgbClr val="FF0000"/>
                </a:solidFill>
              </a:rPr>
              <a:t>aprovação do PAR </a:t>
            </a:r>
            <a:r>
              <a:rPr lang="pt-BR" dirty="0"/>
              <a:t>pela Secretaria de Atenção Especializada à Saúde; </a:t>
            </a:r>
          </a:p>
        </p:txBody>
      </p:sp>
      <p:sp>
        <p:nvSpPr>
          <p:cNvPr id="21" name="Google Shape;594;p72">
            <a:extLst>
              <a:ext uri="{FF2B5EF4-FFF2-40B4-BE49-F238E27FC236}">
                <a16:creationId xmlns:a16="http://schemas.microsoft.com/office/drawing/2014/main" id="{99D7ABED-E1AF-7B27-FEDE-09BC6B92B9BD}"/>
              </a:ext>
            </a:extLst>
          </p:cNvPr>
          <p:cNvSpPr/>
          <p:nvPr/>
        </p:nvSpPr>
        <p:spPr>
          <a:xfrm>
            <a:off x="3488217" y="294157"/>
            <a:ext cx="4836721" cy="959097"/>
          </a:xfrm>
          <a:prstGeom prst="rect">
            <a:avLst/>
          </a:prstGeom>
          <a:noFill/>
          <a:ln>
            <a:noFill/>
          </a:ln>
        </p:spPr>
        <p:txBody>
          <a:bodyPr spcFirstLastPara="1" wrap="square" lIns="0" tIns="0" rIns="0" bIns="0" anchor="ctr" anchorCtr="0">
            <a:noAutofit/>
          </a:bodyPr>
          <a:lstStyle/>
          <a:p>
            <a:pPr algn="ctr">
              <a:lnSpc>
                <a:spcPct val="90000"/>
              </a:lnSpc>
            </a:pPr>
            <a:r>
              <a:rPr lang="pt-BR" sz="2000" b="1" dirty="0">
                <a:solidFill>
                  <a:srgbClr val="001F3F"/>
                </a:solidFill>
              </a:rPr>
              <a:t>O repasse dos recursos aos respectivos gestores ocorrerá em duas etapas:</a:t>
            </a:r>
          </a:p>
        </p:txBody>
      </p:sp>
      <p:sp>
        <p:nvSpPr>
          <p:cNvPr id="27" name="Título 1">
            <a:extLst>
              <a:ext uri="{FF2B5EF4-FFF2-40B4-BE49-F238E27FC236}">
                <a16:creationId xmlns:a16="http://schemas.microsoft.com/office/drawing/2014/main" id="{72F5FC96-CCA8-6A2D-E034-FFB8D3ADF88D}"/>
              </a:ext>
            </a:extLst>
          </p:cNvPr>
          <p:cNvSpPr>
            <a:spLocks noGrp="1"/>
          </p:cNvSpPr>
          <p:nvPr>
            <p:ph type="title"/>
          </p:nvPr>
        </p:nvSpPr>
        <p:spPr>
          <a:xfrm>
            <a:off x="70339" y="381000"/>
            <a:ext cx="2903973" cy="2215991"/>
          </a:xfrm>
        </p:spPr>
        <p:txBody>
          <a:bodyPr/>
          <a:lstStyle/>
          <a:p>
            <a:r>
              <a:rPr lang="pt-BR" b="1" dirty="0">
                <a:solidFill>
                  <a:srgbClr val="FF0000"/>
                </a:solidFill>
                <a:latin typeface="+mj-lt"/>
              </a:rPr>
              <a:t>PORTARIA GM/MS Nº3.492,08/04/2024</a:t>
            </a:r>
            <a:br>
              <a:rPr lang="pt-BR" b="1" dirty="0">
                <a:solidFill>
                  <a:srgbClr val="FF0000"/>
                </a:solidFill>
                <a:latin typeface="+mj-lt"/>
              </a:rPr>
            </a:br>
            <a:r>
              <a:rPr lang="pt-BR" sz="1500" b="0" dirty="0">
                <a:solidFill>
                  <a:srgbClr val="FF0000"/>
                </a:solidFill>
                <a:latin typeface="+mn-lt"/>
              </a:rPr>
              <a:t>(Programa Nacional de Expansão e Qualificação da Atenção Ambulatorial Especializada, no SUS).</a:t>
            </a:r>
            <a:br>
              <a:rPr lang="pt-BR" sz="2800" b="0" dirty="0">
                <a:solidFill>
                  <a:srgbClr val="FF0000"/>
                </a:solidFill>
                <a:latin typeface="+mj-lt"/>
              </a:rPr>
            </a:br>
            <a:br>
              <a:rPr lang="pt-BR" sz="2000" b="0" dirty="0">
                <a:solidFill>
                  <a:srgbClr val="FF0000"/>
                </a:solidFill>
                <a:latin typeface="+mj-lt"/>
              </a:rPr>
            </a:br>
            <a:br>
              <a:rPr lang="pt-BR" sz="2000" b="0" dirty="0">
                <a:solidFill>
                  <a:srgbClr val="FF0000"/>
                </a:solidFill>
                <a:latin typeface="+mj-lt"/>
              </a:rPr>
            </a:br>
            <a:br>
              <a:rPr lang="pt-BR" sz="2000" b="0" dirty="0">
                <a:solidFill>
                  <a:srgbClr val="FF0000"/>
                </a:solidFill>
                <a:latin typeface="+mj-lt"/>
              </a:rPr>
            </a:br>
            <a:br>
              <a:rPr lang="pt-BR" sz="2000" b="0" dirty="0">
                <a:solidFill>
                  <a:srgbClr val="FF0000"/>
                </a:solidFill>
                <a:latin typeface="+mj-lt"/>
              </a:rPr>
            </a:br>
            <a:r>
              <a:rPr lang="pt-BR" u="sng" dirty="0">
                <a:solidFill>
                  <a:srgbClr val="FF0000"/>
                </a:solidFill>
                <a:latin typeface="+mj-lt"/>
              </a:rPr>
              <a:t>Incentivo PAR - Repasse</a:t>
            </a:r>
            <a:endParaRPr lang="pt-BR" dirty="0"/>
          </a:p>
        </p:txBody>
      </p:sp>
      <p:cxnSp>
        <p:nvCxnSpPr>
          <p:cNvPr id="37" name="Google Shape;591;p72">
            <a:extLst>
              <a:ext uri="{FF2B5EF4-FFF2-40B4-BE49-F238E27FC236}">
                <a16:creationId xmlns:a16="http://schemas.microsoft.com/office/drawing/2014/main" id="{B77C3DBE-08E0-EE8A-D840-B92B8DBF01F5}"/>
              </a:ext>
            </a:extLst>
          </p:cNvPr>
          <p:cNvCxnSpPr>
            <a:cxnSpLocks/>
          </p:cNvCxnSpPr>
          <p:nvPr/>
        </p:nvCxnSpPr>
        <p:spPr>
          <a:xfrm>
            <a:off x="3428938" y="3147646"/>
            <a:ext cx="4896000" cy="0"/>
          </a:xfrm>
          <a:prstGeom prst="straightConnector1">
            <a:avLst/>
          </a:prstGeom>
          <a:noFill/>
          <a:ln w="28575" cap="flat" cmpd="sng">
            <a:solidFill>
              <a:schemeClr val="lt1"/>
            </a:solidFill>
            <a:prstDash val="solid"/>
            <a:miter lim="800000"/>
            <a:headEnd type="none" w="sm" len="sm"/>
            <a:tailEnd type="none" w="sm" len="sm"/>
          </a:ln>
        </p:spPr>
      </p:cxnSp>
      <p:grpSp>
        <p:nvGrpSpPr>
          <p:cNvPr id="43" name="Group 51">
            <a:extLst>
              <a:ext uri="{FF2B5EF4-FFF2-40B4-BE49-F238E27FC236}">
                <a16:creationId xmlns:a16="http://schemas.microsoft.com/office/drawing/2014/main" id="{AAF1CE2F-3281-7679-9725-4E54725245D2}"/>
              </a:ext>
            </a:extLst>
          </p:cNvPr>
          <p:cNvGrpSpPr/>
          <p:nvPr/>
        </p:nvGrpSpPr>
        <p:grpSpPr>
          <a:xfrm>
            <a:off x="3401803" y="1708036"/>
            <a:ext cx="720000" cy="720000"/>
            <a:chOff x="5273801" y="2606040"/>
            <a:chExt cx="1644396" cy="1645920"/>
          </a:xfrm>
        </p:grpSpPr>
        <p:sp>
          <p:nvSpPr>
            <p:cNvPr id="44" name="AutoShape 9">
              <a:extLst>
                <a:ext uri="{FF2B5EF4-FFF2-40B4-BE49-F238E27FC236}">
                  <a16:creationId xmlns:a16="http://schemas.microsoft.com/office/drawing/2014/main" id="{5880D897-B5DA-0CD4-A7C0-181C0A0CF392}"/>
                </a:ext>
              </a:extLst>
            </p:cNvPr>
            <p:cNvSpPr>
              <a:spLocks noChangeAspect="1" noChangeArrowheads="1" noTextEdit="1"/>
            </p:cNvSpPr>
            <p:nvPr/>
          </p:nvSpPr>
          <p:spPr bwMode="auto">
            <a:xfrm>
              <a:off x="5273801" y="2606040"/>
              <a:ext cx="1644396" cy="164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pt-BR" dirty="0">
                <a:solidFill>
                  <a:srgbClr val="575757"/>
                </a:solidFill>
              </a:endParaRPr>
            </a:p>
          </p:txBody>
        </p:sp>
        <p:grpSp>
          <p:nvGrpSpPr>
            <p:cNvPr id="45" name="Group 53">
              <a:extLst>
                <a:ext uri="{FF2B5EF4-FFF2-40B4-BE49-F238E27FC236}">
                  <a16:creationId xmlns:a16="http://schemas.microsoft.com/office/drawing/2014/main" id="{484CD63D-100F-01DB-2C2D-2D8B9A3ED808}"/>
                </a:ext>
              </a:extLst>
            </p:cNvPr>
            <p:cNvGrpSpPr/>
            <p:nvPr/>
          </p:nvGrpSpPr>
          <p:grpSpPr>
            <a:xfrm>
              <a:off x="5339333" y="3067431"/>
              <a:ext cx="1509522" cy="930021"/>
              <a:chOff x="5339333" y="3067431"/>
              <a:chExt cx="1509522" cy="930021"/>
            </a:xfrm>
          </p:grpSpPr>
          <p:sp>
            <p:nvSpPr>
              <p:cNvPr id="46" name="Freeform 11">
                <a:extLst>
                  <a:ext uri="{FF2B5EF4-FFF2-40B4-BE49-F238E27FC236}">
                    <a16:creationId xmlns:a16="http://schemas.microsoft.com/office/drawing/2014/main" id="{90A7E03D-8384-EAD6-5EF6-DA93C4392E16}"/>
                  </a:ext>
                </a:extLst>
              </p:cNvPr>
              <p:cNvSpPr>
                <a:spLocks noEditPoints="1"/>
              </p:cNvSpPr>
              <p:nvPr/>
            </p:nvSpPr>
            <p:spPr bwMode="auto">
              <a:xfrm>
                <a:off x="5339333" y="3067431"/>
                <a:ext cx="1509522" cy="930021"/>
              </a:xfrm>
              <a:custGeom>
                <a:avLst/>
                <a:gdLst>
                  <a:gd name="T0" fmla="*/ 154 w 2115"/>
                  <a:gd name="T1" fmla="*/ 956 h 1302"/>
                  <a:gd name="T2" fmla="*/ 144 w 2115"/>
                  <a:gd name="T3" fmla="*/ 334 h 1302"/>
                  <a:gd name="T4" fmla="*/ 573 w 2115"/>
                  <a:gd name="T5" fmla="*/ 324 h 1302"/>
                  <a:gd name="T6" fmla="*/ 573 w 2115"/>
                  <a:gd name="T7" fmla="*/ 1059 h 1302"/>
                  <a:gd name="T8" fmla="*/ 44 w 2115"/>
                  <a:gd name="T9" fmla="*/ 220 h 1302"/>
                  <a:gd name="T10" fmla="*/ 573 w 2115"/>
                  <a:gd name="T11" fmla="*/ 180 h 1302"/>
                  <a:gd name="T12" fmla="*/ 22 w 2115"/>
                  <a:gd name="T13" fmla="*/ 176 h 1302"/>
                  <a:gd name="T14" fmla="*/ 0 w 2115"/>
                  <a:gd name="T15" fmla="*/ 1081 h 1302"/>
                  <a:gd name="T16" fmla="*/ 573 w 2115"/>
                  <a:gd name="T17" fmla="*/ 1103 h 1302"/>
                  <a:gd name="T18" fmla="*/ 660 w 2115"/>
                  <a:gd name="T19" fmla="*/ 89 h 1302"/>
                  <a:gd name="T20" fmla="*/ 94 w 2115"/>
                  <a:gd name="T21" fmla="*/ 111 h 1302"/>
                  <a:gd name="T22" fmla="*/ 618 w 2115"/>
                  <a:gd name="T23" fmla="*/ 133 h 1302"/>
                  <a:gd name="T24" fmla="*/ 745 w 2115"/>
                  <a:gd name="T25" fmla="*/ 0 h 1302"/>
                  <a:gd name="T26" fmla="*/ 179 w 2115"/>
                  <a:gd name="T27" fmla="*/ 22 h 1302"/>
                  <a:gd name="T28" fmla="*/ 703 w 2115"/>
                  <a:gd name="T29" fmla="*/ 44 h 1302"/>
                  <a:gd name="T30" fmla="*/ 1882 w 2115"/>
                  <a:gd name="T31" fmla="*/ 948 h 1302"/>
                  <a:gd name="T32" fmla="*/ 1760 w 2115"/>
                  <a:gd name="T33" fmla="*/ 1286 h 1302"/>
                  <a:gd name="T34" fmla="*/ 1452 w 2115"/>
                  <a:gd name="T35" fmla="*/ 1286 h 1302"/>
                  <a:gd name="T36" fmla="*/ 1329 w 2115"/>
                  <a:gd name="T37" fmla="*/ 1168 h 1302"/>
                  <a:gd name="T38" fmla="*/ 1452 w 2115"/>
                  <a:gd name="T39" fmla="*/ 830 h 1302"/>
                  <a:gd name="T40" fmla="*/ 1760 w 2115"/>
                  <a:gd name="T41" fmla="*/ 830 h 1302"/>
                  <a:gd name="T42" fmla="*/ 1882 w 2115"/>
                  <a:gd name="T43" fmla="*/ 948 h 1302"/>
                  <a:gd name="T44" fmla="*/ 1750 w 2115"/>
                  <a:gd name="T45" fmla="*/ 873 h 1302"/>
                  <a:gd name="T46" fmla="*/ 1462 w 2115"/>
                  <a:gd name="T47" fmla="*/ 873 h 1302"/>
                  <a:gd name="T48" fmla="*/ 1373 w 2115"/>
                  <a:gd name="T49" fmla="*/ 1168 h 1302"/>
                  <a:gd name="T50" fmla="*/ 1606 w 2115"/>
                  <a:gd name="T51" fmla="*/ 1258 h 1302"/>
                  <a:gd name="T52" fmla="*/ 1838 w 2115"/>
                  <a:gd name="T53" fmla="*/ 1168 h 1302"/>
                  <a:gd name="T54" fmla="*/ 1728 w 2115"/>
                  <a:gd name="T55" fmla="*/ 325 h 1302"/>
                  <a:gd name="T56" fmla="*/ 1772 w 2115"/>
                  <a:gd name="T57" fmla="*/ 198 h 1302"/>
                  <a:gd name="T58" fmla="*/ 1246 w 2115"/>
                  <a:gd name="T59" fmla="*/ 176 h 1302"/>
                  <a:gd name="T60" fmla="*/ 1209 w 2115"/>
                  <a:gd name="T61" fmla="*/ 220 h 1302"/>
                  <a:gd name="T62" fmla="*/ 1728 w 2115"/>
                  <a:gd name="T63" fmla="*/ 325 h 1302"/>
                  <a:gd name="T64" fmla="*/ 1838 w 2115"/>
                  <a:gd name="T65" fmla="*/ 318 h 1302"/>
                  <a:gd name="T66" fmla="*/ 1866 w 2115"/>
                  <a:gd name="T67" fmla="*/ 111 h 1302"/>
                  <a:gd name="T68" fmla="*/ 1330 w 2115"/>
                  <a:gd name="T69" fmla="*/ 89 h 1302"/>
                  <a:gd name="T70" fmla="*/ 1822 w 2115"/>
                  <a:gd name="T71" fmla="*/ 133 h 1302"/>
                  <a:gd name="T72" fmla="*/ 1907 w 2115"/>
                  <a:gd name="T73" fmla="*/ 321 h 1302"/>
                  <a:gd name="T74" fmla="*/ 1951 w 2115"/>
                  <a:gd name="T75" fmla="*/ 22 h 1302"/>
                  <a:gd name="T76" fmla="*/ 1415 w 2115"/>
                  <a:gd name="T77" fmla="*/ 0 h 1302"/>
                  <a:gd name="T78" fmla="*/ 1907 w 2115"/>
                  <a:gd name="T79" fmla="*/ 44 h 1302"/>
                  <a:gd name="T80" fmla="*/ 1285 w 2115"/>
                  <a:gd name="T81" fmla="*/ 1059 h 1302"/>
                  <a:gd name="T82" fmla="*/ 1209 w 2115"/>
                  <a:gd name="T83" fmla="*/ 1103 h 1302"/>
                  <a:gd name="T84" fmla="*/ 1285 w 2115"/>
                  <a:gd name="T85" fmla="*/ 1059 h 1302"/>
                  <a:gd name="T86" fmla="*/ 1441 w 2115"/>
                  <a:gd name="T87" fmla="*/ 787 h 1302"/>
                  <a:gd name="T88" fmla="*/ 1518 w 2115"/>
                  <a:gd name="T89" fmla="*/ 496 h 1302"/>
                  <a:gd name="T90" fmla="*/ 1629 w 2115"/>
                  <a:gd name="T91" fmla="*/ 334 h 1302"/>
                  <a:gd name="T92" fmla="*/ 1209 w 2115"/>
                  <a:gd name="T93" fmla="*/ 324 h 1302"/>
                  <a:gd name="T94" fmla="*/ 1285 w 2115"/>
                  <a:gd name="T95" fmla="*/ 956 h 1302"/>
                  <a:gd name="T96" fmla="*/ 2057 w 2115"/>
                  <a:gd name="T97" fmla="*/ 403 h 1302"/>
                  <a:gd name="T98" fmla="*/ 1838 w 2115"/>
                  <a:gd name="T99" fmla="*/ 362 h 1302"/>
                  <a:gd name="T100" fmla="*/ 1562 w 2115"/>
                  <a:gd name="T101" fmla="*/ 496 h 1302"/>
                  <a:gd name="T102" fmla="*/ 1606 w 2115"/>
                  <a:gd name="T103" fmla="*/ 770 h 1302"/>
                  <a:gd name="T104" fmla="*/ 1606 w 2115"/>
                  <a:gd name="T105" fmla="*/ 496 h 1302"/>
                  <a:gd name="T106" fmla="*/ 1838 w 2115"/>
                  <a:gd name="T107" fmla="*/ 406 h 1302"/>
                  <a:gd name="T108" fmla="*/ 2071 w 2115"/>
                  <a:gd name="T109" fmla="*/ 496 h 1302"/>
                  <a:gd name="T110" fmla="*/ 1982 w 2115"/>
                  <a:gd name="T111" fmla="*/ 1130 h 1302"/>
                  <a:gd name="T112" fmla="*/ 1926 w 2115"/>
                  <a:gd name="T113" fmla="*/ 1168 h 1302"/>
                  <a:gd name="T114" fmla="*/ 1992 w 2115"/>
                  <a:gd name="T115" fmla="*/ 1173 h 1302"/>
                  <a:gd name="T116" fmla="*/ 2115 w 2115"/>
                  <a:gd name="T117" fmla="*/ 496 h 1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15" h="1302">
                    <a:moveTo>
                      <a:pt x="573" y="956"/>
                    </a:moveTo>
                    <a:cubicBezTo>
                      <a:pt x="154" y="956"/>
                      <a:pt x="154" y="956"/>
                      <a:pt x="154" y="956"/>
                    </a:cubicBezTo>
                    <a:cubicBezTo>
                      <a:pt x="148" y="956"/>
                      <a:pt x="144" y="951"/>
                      <a:pt x="144" y="946"/>
                    </a:cubicBezTo>
                    <a:cubicBezTo>
                      <a:pt x="144" y="334"/>
                      <a:pt x="144" y="334"/>
                      <a:pt x="144" y="334"/>
                    </a:cubicBezTo>
                    <a:cubicBezTo>
                      <a:pt x="144" y="328"/>
                      <a:pt x="148" y="324"/>
                      <a:pt x="154" y="324"/>
                    </a:cubicBezTo>
                    <a:cubicBezTo>
                      <a:pt x="573" y="324"/>
                      <a:pt x="573" y="324"/>
                      <a:pt x="573" y="324"/>
                    </a:cubicBezTo>
                    <a:lnTo>
                      <a:pt x="573" y="956"/>
                    </a:lnTo>
                    <a:close/>
                    <a:moveTo>
                      <a:pt x="573" y="1059"/>
                    </a:moveTo>
                    <a:cubicBezTo>
                      <a:pt x="44" y="1059"/>
                      <a:pt x="44" y="1059"/>
                      <a:pt x="44" y="1059"/>
                    </a:cubicBezTo>
                    <a:cubicBezTo>
                      <a:pt x="44" y="220"/>
                      <a:pt x="44" y="220"/>
                      <a:pt x="44" y="220"/>
                    </a:cubicBezTo>
                    <a:cubicBezTo>
                      <a:pt x="573" y="220"/>
                      <a:pt x="573" y="220"/>
                      <a:pt x="573" y="220"/>
                    </a:cubicBezTo>
                    <a:cubicBezTo>
                      <a:pt x="573" y="180"/>
                      <a:pt x="573" y="180"/>
                      <a:pt x="573" y="180"/>
                    </a:cubicBezTo>
                    <a:cubicBezTo>
                      <a:pt x="576" y="176"/>
                      <a:pt x="576" y="176"/>
                      <a:pt x="576" y="176"/>
                    </a:cubicBezTo>
                    <a:cubicBezTo>
                      <a:pt x="22" y="176"/>
                      <a:pt x="22" y="176"/>
                      <a:pt x="22" y="176"/>
                    </a:cubicBezTo>
                    <a:cubicBezTo>
                      <a:pt x="10" y="176"/>
                      <a:pt x="0" y="186"/>
                      <a:pt x="0" y="198"/>
                    </a:cubicBezTo>
                    <a:cubicBezTo>
                      <a:pt x="0" y="1081"/>
                      <a:pt x="0" y="1081"/>
                      <a:pt x="0" y="1081"/>
                    </a:cubicBezTo>
                    <a:cubicBezTo>
                      <a:pt x="0" y="1093"/>
                      <a:pt x="10" y="1103"/>
                      <a:pt x="22" y="1103"/>
                    </a:cubicBezTo>
                    <a:cubicBezTo>
                      <a:pt x="573" y="1103"/>
                      <a:pt x="573" y="1103"/>
                      <a:pt x="573" y="1103"/>
                    </a:cubicBezTo>
                    <a:lnTo>
                      <a:pt x="573" y="1059"/>
                    </a:lnTo>
                    <a:close/>
                    <a:moveTo>
                      <a:pt x="660" y="89"/>
                    </a:moveTo>
                    <a:cubicBezTo>
                      <a:pt x="116" y="89"/>
                      <a:pt x="116" y="89"/>
                      <a:pt x="116" y="89"/>
                    </a:cubicBezTo>
                    <a:cubicBezTo>
                      <a:pt x="104" y="89"/>
                      <a:pt x="94" y="99"/>
                      <a:pt x="94" y="111"/>
                    </a:cubicBezTo>
                    <a:cubicBezTo>
                      <a:pt x="94" y="123"/>
                      <a:pt x="104" y="133"/>
                      <a:pt x="116" y="133"/>
                    </a:cubicBezTo>
                    <a:cubicBezTo>
                      <a:pt x="618" y="133"/>
                      <a:pt x="618" y="133"/>
                      <a:pt x="618" y="133"/>
                    </a:cubicBezTo>
                    <a:lnTo>
                      <a:pt x="660" y="89"/>
                    </a:lnTo>
                    <a:close/>
                    <a:moveTo>
                      <a:pt x="745" y="0"/>
                    </a:moveTo>
                    <a:cubicBezTo>
                      <a:pt x="201" y="0"/>
                      <a:pt x="201" y="0"/>
                      <a:pt x="201" y="0"/>
                    </a:cubicBezTo>
                    <a:cubicBezTo>
                      <a:pt x="189" y="0"/>
                      <a:pt x="179" y="10"/>
                      <a:pt x="179" y="22"/>
                    </a:cubicBezTo>
                    <a:cubicBezTo>
                      <a:pt x="179" y="35"/>
                      <a:pt x="189" y="44"/>
                      <a:pt x="201" y="44"/>
                    </a:cubicBezTo>
                    <a:cubicBezTo>
                      <a:pt x="703" y="44"/>
                      <a:pt x="703" y="44"/>
                      <a:pt x="703" y="44"/>
                    </a:cubicBezTo>
                    <a:lnTo>
                      <a:pt x="745" y="0"/>
                    </a:lnTo>
                    <a:close/>
                    <a:moveTo>
                      <a:pt x="1882" y="948"/>
                    </a:moveTo>
                    <a:cubicBezTo>
                      <a:pt x="1882" y="1168"/>
                      <a:pt x="1882" y="1168"/>
                      <a:pt x="1882" y="1168"/>
                    </a:cubicBezTo>
                    <a:cubicBezTo>
                      <a:pt x="1882" y="1208"/>
                      <a:pt x="1861" y="1261"/>
                      <a:pt x="1760" y="1286"/>
                    </a:cubicBezTo>
                    <a:cubicBezTo>
                      <a:pt x="1718" y="1296"/>
                      <a:pt x="1663" y="1302"/>
                      <a:pt x="1606" y="1302"/>
                    </a:cubicBezTo>
                    <a:cubicBezTo>
                      <a:pt x="1549" y="1302"/>
                      <a:pt x="1494" y="1296"/>
                      <a:pt x="1452" y="1286"/>
                    </a:cubicBezTo>
                    <a:cubicBezTo>
                      <a:pt x="1439" y="1283"/>
                      <a:pt x="1412" y="1276"/>
                      <a:pt x="1387" y="1262"/>
                    </a:cubicBezTo>
                    <a:cubicBezTo>
                      <a:pt x="1350" y="1240"/>
                      <a:pt x="1329" y="1207"/>
                      <a:pt x="1329" y="1168"/>
                    </a:cubicBezTo>
                    <a:cubicBezTo>
                      <a:pt x="1329" y="948"/>
                      <a:pt x="1329" y="948"/>
                      <a:pt x="1329" y="948"/>
                    </a:cubicBezTo>
                    <a:cubicBezTo>
                      <a:pt x="1329" y="908"/>
                      <a:pt x="1350" y="855"/>
                      <a:pt x="1452" y="830"/>
                    </a:cubicBezTo>
                    <a:cubicBezTo>
                      <a:pt x="1494" y="820"/>
                      <a:pt x="1549" y="814"/>
                      <a:pt x="1606" y="814"/>
                    </a:cubicBezTo>
                    <a:cubicBezTo>
                      <a:pt x="1663" y="814"/>
                      <a:pt x="1718" y="820"/>
                      <a:pt x="1760" y="830"/>
                    </a:cubicBezTo>
                    <a:cubicBezTo>
                      <a:pt x="1773" y="833"/>
                      <a:pt x="1799" y="840"/>
                      <a:pt x="1824" y="854"/>
                    </a:cubicBezTo>
                    <a:cubicBezTo>
                      <a:pt x="1862" y="876"/>
                      <a:pt x="1882" y="910"/>
                      <a:pt x="1882" y="948"/>
                    </a:cubicBezTo>
                    <a:close/>
                    <a:moveTo>
                      <a:pt x="1838" y="948"/>
                    </a:moveTo>
                    <a:cubicBezTo>
                      <a:pt x="1838" y="894"/>
                      <a:pt x="1771" y="878"/>
                      <a:pt x="1750" y="873"/>
                    </a:cubicBezTo>
                    <a:cubicBezTo>
                      <a:pt x="1711" y="863"/>
                      <a:pt x="1660" y="858"/>
                      <a:pt x="1606" y="858"/>
                    </a:cubicBezTo>
                    <a:cubicBezTo>
                      <a:pt x="1552" y="858"/>
                      <a:pt x="1501" y="863"/>
                      <a:pt x="1462" y="873"/>
                    </a:cubicBezTo>
                    <a:cubicBezTo>
                      <a:pt x="1440" y="878"/>
                      <a:pt x="1373" y="894"/>
                      <a:pt x="1373" y="948"/>
                    </a:cubicBezTo>
                    <a:cubicBezTo>
                      <a:pt x="1373" y="1168"/>
                      <a:pt x="1373" y="1168"/>
                      <a:pt x="1373" y="1168"/>
                    </a:cubicBezTo>
                    <a:cubicBezTo>
                      <a:pt x="1373" y="1222"/>
                      <a:pt x="1440" y="1238"/>
                      <a:pt x="1462" y="1243"/>
                    </a:cubicBezTo>
                    <a:cubicBezTo>
                      <a:pt x="1501" y="1253"/>
                      <a:pt x="1552" y="1258"/>
                      <a:pt x="1606" y="1258"/>
                    </a:cubicBezTo>
                    <a:cubicBezTo>
                      <a:pt x="1660" y="1258"/>
                      <a:pt x="1711" y="1253"/>
                      <a:pt x="1750" y="1243"/>
                    </a:cubicBezTo>
                    <a:cubicBezTo>
                      <a:pt x="1771" y="1238"/>
                      <a:pt x="1838" y="1222"/>
                      <a:pt x="1838" y="1168"/>
                    </a:cubicBezTo>
                    <a:lnTo>
                      <a:pt x="1838" y="948"/>
                    </a:lnTo>
                    <a:close/>
                    <a:moveTo>
                      <a:pt x="1728" y="325"/>
                    </a:moveTo>
                    <a:cubicBezTo>
                      <a:pt x="1743" y="324"/>
                      <a:pt x="1757" y="322"/>
                      <a:pt x="1772" y="321"/>
                    </a:cubicBezTo>
                    <a:cubicBezTo>
                      <a:pt x="1772" y="198"/>
                      <a:pt x="1772" y="198"/>
                      <a:pt x="1772" y="198"/>
                    </a:cubicBezTo>
                    <a:cubicBezTo>
                      <a:pt x="1772" y="186"/>
                      <a:pt x="1763" y="176"/>
                      <a:pt x="1750" y="176"/>
                    </a:cubicBezTo>
                    <a:cubicBezTo>
                      <a:pt x="1246" y="176"/>
                      <a:pt x="1246" y="176"/>
                      <a:pt x="1246" y="176"/>
                    </a:cubicBezTo>
                    <a:cubicBezTo>
                      <a:pt x="1209" y="215"/>
                      <a:pt x="1209" y="215"/>
                      <a:pt x="1209" y="215"/>
                    </a:cubicBezTo>
                    <a:cubicBezTo>
                      <a:pt x="1209" y="220"/>
                      <a:pt x="1209" y="220"/>
                      <a:pt x="1209" y="220"/>
                    </a:cubicBezTo>
                    <a:cubicBezTo>
                      <a:pt x="1728" y="220"/>
                      <a:pt x="1728" y="220"/>
                      <a:pt x="1728" y="220"/>
                    </a:cubicBezTo>
                    <a:lnTo>
                      <a:pt x="1728" y="325"/>
                    </a:lnTo>
                    <a:close/>
                    <a:moveTo>
                      <a:pt x="1822" y="319"/>
                    </a:moveTo>
                    <a:cubicBezTo>
                      <a:pt x="1827" y="318"/>
                      <a:pt x="1833" y="318"/>
                      <a:pt x="1838" y="318"/>
                    </a:cubicBezTo>
                    <a:cubicBezTo>
                      <a:pt x="1848" y="318"/>
                      <a:pt x="1857" y="319"/>
                      <a:pt x="1866" y="319"/>
                    </a:cubicBezTo>
                    <a:cubicBezTo>
                      <a:pt x="1866" y="111"/>
                      <a:pt x="1866" y="111"/>
                      <a:pt x="1866" y="111"/>
                    </a:cubicBezTo>
                    <a:cubicBezTo>
                      <a:pt x="1866" y="99"/>
                      <a:pt x="1856" y="89"/>
                      <a:pt x="1844" y="89"/>
                    </a:cubicBezTo>
                    <a:cubicBezTo>
                      <a:pt x="1330" y="89"/>
                      <a:pt x="1330" y="89"/>
                      <a:pt x="1330" y="89"/>
                    </a:cubicBezTo>
                    <a:cubicBezTo>
                      <a:pt x="1288" y="133"/>
                      <a:pt x="1288" y="133"/>
                      <a:pt x="1288" y="133"/>
                    </a:cubicBezTo>
                    <a:cubicBezTo>
                      <a:pt x="1822" y="133"/>
                      <a:pt x="1822" y="133"/>
                      <a:pt x="1822" y="133"/>
                    </a:cubicBezTo>
                    <a:lnTo>
                      <a:pt x="1822" y="319"/>
                    </a:lnTo>
                    <a:close/>
                    <a:moveTo>
                      <a:pt x="1907" y="321"/>
                    </a:moveTo>
                    <a:cubicBezTo>
                      <a:pt x="1922" y="322"/>
                      <a:pt x="1937" y="324"/>
                      <a:pt x="1951" y="326"/>
                    </a:cubicBezTo>
                    <a:cubicBezTo>
                      <a:pt x="1951" y="22"/>
                      <a:pt x="1951" y="22"/>
                      <a:pt x="1951" y="22"/>
                    </a:cubicBezTo>
                    <a:cubicBezTo>
                      <a:pt x="1951" y="10"/>
                      <a:pt x="1941" y="0"/>
                      <a:pt x="1929" y="0"/>
                    </a:cubicBezTo>
                    <a:cubicBezTo>
                      <a:pt x="1415" y="0"/>
                      <a:pt x="1415" y="0"/>
                      <a:pt x="1415" y="0"/>
                    </a:cubicBezTo>
                    <a:cubicBezTo>
                      <a:pt x="1373" y="44"/>
                      <a:pt x="1373" y="44"/>
                      <a:pt x="1373" y="44"/>
                    </a:cubicBezTo>
                    <a:cubicBezTo>
                      <a:pt x="1907" y="44"/>
                      <a:pt x="1907" y="44"/>
                      <a:pt x="1907" y="44"/>
                    </a:cubicBezTo>
                    <a:lnTo>
                      <a:pt x="1907" y="321"/>
                    </a:lnTo>
                    <a:close/>
                    <a:moveTo>
                      <a:pt x="1285" y="1059"/>
                    </a:moveTo>
                    <a:cubicBezTo>
                      <a:pt x="1209" y="1059"/>
                      <a:pt x="1209" y="1059"/>
                      <a:pt x="1209" y="1059"/>
                    </a:cubicBezTo>
                    <a:cubicBezTo>
                      <a:pt x="1209" y="1103"/>
                      <a:pt x="1209" y="1103"/>
                      <a:pt x="1209" y="1103"/>
                    </a:cubicBezTo>
                    <a:cubicBezTo>
                      <a:pt x="1285" y="1103"/>
                      <a:pt x="1285" y="1103"/>
                      <a:pt x="1285" y="1103"/>
                    </a:cubicBezTo>
                    <a:lnTo>
                      <a:pt x="1285" y="1059"/>
                    </a:lnTo>
                    <a:close/>
                    <a:moveTo>
                      <a:pt x="1285" y="948"/>
                    </a:moveTo>
                    <a:cubicBezTo>
                      <a:pt x="1285" y="902"/>
                      <a:pt x="1305" y="820"/>
                      <a:pt x="1441" y="787"/>
                    </a:cubicBezTo>
                    <a:cubicBezTo>
                      <a:pt x="1464" y="782"/>
                      <a:pt x="1490" y="777"/>
                      <a:pt x="1518" y="775"/>
                    </a:cubicBezTo>
                    <a:cubicBezTo>
                      <a:pt x="1518" y="496"/>
                      <a:pt x="1518" y="496"/>
                      <a:pt x="1518" y="496"/>
                    </a:cubicBezTo>
                    <a:cubicBezTo>
                      <a:pt x="1518" y="456"/>
                      <a:pt x="1533" y="388"/>
                      <a:pt x="1629" y="350"/>
                    </a:cubicBezTo>
                    <a:cubicBezTo>
                      <a:pt x="1629" y="334"/>
                      <a:pt x="1629" y="334"/>
                      <a:pt x="1629" y="334"/>
                    </a:cubicBezTo>
                    <a:cubicBezTo>
                      <a:pt x="1629" y="328"/>
                      <a:pt x="1625" y="324"/>
                      <a:pt x="1619" y="324"/>
                    </a:cubicBezTo>
                    <a:cubicBezTo>
                      <a:pt x="1209" y="324"/>
                      <a:pt x="1209" y="324"/>
                      <a:pt x="1209" y="324"/>
                    </a:cubicBezTo>
                    <a:cubicBezTo>
                      <a:pt x="1209" y="956"/>
                      <a:pt x="1209" y="956"/>
                      <a:pt x="1209" y="956"/>
                    </a:cubicBezTo>
                    <a:cubicBezTo>
                      <a:pt x="1285" y="956"/>
                      <a:pt x="1285" y="956"/>
                      <a:pt x="1285" y="956"/>
                    </a:cubicBezTo>
                    <a:lnTo>
                      <a:pt x="1285" y="948"/>
                    </a:lnTo>
                    <a:close/>
                    <a:moveTo>
                      <a:pt x="2057" y="403"/>
                    </a:moveTo>
                    <a:cubicBezTo>
                      <a:pt x="2032" y="388"/>
                      <a:pt x="2005" y="381"/>
                      <a:pt x="1992" y="378"/>
                    </a:cubicBezTo>
                    <a:cubicBezTo>
                      <a:pt x="1950" y="368"/>
                      <a:pt x="1896" y="362"/>
                      <a:pt x="1838" y="362"/>
                    </a:cubicBezTo>
                    <a:cubicBezTo>
                      <a:pt x="1781" y="362"/>
                      <a:pt x="1726" y="368"/>
                      <a:pt x="1684" y="378"/>
                    </a:cubicBezTo>
                    <a:cubicBezTo>
                      <a:pt x="1583" y="403"/>
                      <a:pt x="1562" y="456"/>
                      <a:pt x="1562" y="496"/>
                    </a:cubicBezTo>
                    <a:cubicBezTo>
                      <a:pt x="1562" y="771"/>
                      <a:pt x="1562" y="771"/>
                      <a:pt x="1562" y="771"/>
                    </a:cubicBezTo>
                    <a:cubicBezTo>
                      <a:pt x="1576" y="770"/>
                      <a:pt x="1591" y="770"/>
                      <a:pt x="1606" y="770"/>
                    </a:cubicBezTo>
                    <a:cubicBezTo>
                      <a:pt x="1606" y="770"/>
                      <a:pt x="1606" y="770"/>
                      <a:pt x="1606" y="770"/>
                    </a:cubicBezTo>
                    <a:cubicBezTo>
                      <a:pt x="1606" y="496"/>
                      <a:pt x="1606" y="496"/>
                      <a:pt x="1606" y="496"/>
                    </a:cubicBezTo>
                    <a:cubicBezTo>
                      <a:pt x="1606" y="443"/>
                      <a:pt x="1673" y="426"/>
                      <a:pt x="1695" y="421"/>
                    </a:cubicBezTo>
                    <a:cubicBezTo>
                      <a:pt x="1734" y="412"/>
                      <a:pt x="1785" y="406"/>
                      <a:pt x="1838" y="406"/>
                    </a:cubicBezTo>
                    <a:cubicBezTo>
                      <a:pt x="1892" y="406"/>
                      <a:pt x="1943" y="412"/>
                      <a:pt x="1982" y="421"/>
                    </a:cubicBezTo>
                    <a:cubicBezTo>
                      <a:pt x="2004" y="426"/>
                      <a:pt x="2071" y="443"/>
                      <a:pt x="2071" y="496"/>
                    </a:cubicBezTo>
                    <a:cubicBezTo>
                      <a:pt x="2071" y="1055"/>
                      <a:pt x="2071" y="1055"/>
                      <a:pt x="2071" y="1055"/>
                    </a:cubicBezTo>
                    <a:cubicBezTo>
                      <a:pt x="2071" y="1108"/>
                      <a:pt x="2004" y="1125"/>
                      <a:pt x="1982" y="1130"/>
                    </a:cubicBezTo>
                    <a:cubicBezTo>
                      <a:pt x="1965" y="1134"/>
                      <a:pt x="1947" y="1137"/>
                      <a:pt x="1926" y="1140"/>
                    </a:cubicBezTo>
                    <a:cubicBezTo>
                      <a:pt x="1926" y="1168"/>
                      <a:pt x="1926" y="1168"/>
                      <a:pt x="1926" y="1168"/>
                    </a:cubicBezTo>
                    <a:cubicBezTo>
                      <a:pt x="1926" y="1173"/>
                      <a:pt x="1926" y="1178"/>
                      <a:pt x="1925" y="1184"/>
                    </a:cubicBezTo>
                    <a:cubicBezTo>
                      <a:pt x="1950" y="1181"/>
                      <a:pt x="1973" y="1178"/>
                      <a:pt x="1992" y="1173"/>
                    </a:cubicBezTo>
                    <a:cubicBezTo>
                      <a:pt x="2094" y="1148"/>
                      <a:pt x="2115" y="1095"/>
                      <a:pt x="2115" y="1055"/>
                    </a:cubicBezTo>
                    <a:cubicBezTo>
                      <a:pt x="2115" y="496"/>
                      <a:pt x="2115" y="496"/>
                      <a:pt x="2115" y="496"/>
                    </a:cubicBezTo>
                    <a:cubicBezTo>
                      <a:pt x="2115" y="458"/>
                      <a:pt x="2094" y="425"/>
                      <a:pt x="2057" y="403"/>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pt-BR" dirty="0">
                  <a:solidFill>
                    <a:srgbClr val="575757"/>
                  </a:solidFill>
                </a:endParaRPr>
              </a:p>
            </p:txBody>
          </p:sp>
          <p:sp>
            <p:nvSpPr>
              <p:cNvPr id="47" name="Freeform 12">
                <a:extLst>
                  <a:ext uri="{FF2B5EF4-FFF2-40B4-BE49-F238E27FC236}">
                    <a16:creationId xmlns:a16="http://schemas.microsoft.com/office/drawing/2014/main" id="{0FA4343F-98D6-1631-0005-49AFF0D6F658}"/>
                  </a:ext>
                </a:extLst>
              </p:cNvPr>
              <p:cNvSpPr>
                <a:spLocks noEditPoints="1"/>
              </p:cNvSpPr>
              <p:nvPr/>
            </p:nvSpPr>
            <p:spPr bwMode="auto">
              <a:xfrm>
                <a:off x="5779768" y="3071621"/>
                <a:ext cx="1006602" cy="862967"/>
              </a:xfrm>
              <a:custGeom>
                <a:avLst/>
                <a:gdLst>
                  <a:gd name="T0" fmla="*/ 0 w 1410"/>
                  <a:gd name="T1" fmla="*/ 1099 h 1208"/>
                  <a:gd name="T2" fmla="*/ 184 w 1410"/>
                  <a:gd name="T3" fmla="*/ 0 h 1208"/>
                  <a:gd name="T4" fmla="*/ 548 w 1410"/>
                  <a:gd name="T5" fmla="*/ 191 h 1208"/>
                  <a:gd name="T6" fmla="*/ 1410 w 1410"/>
                  <a:gd name="T7" fmla="*/ 662 h 1208"/>
                  <a:gd name="T8" fmla="*/ 1221 w 1410"/>
                  <a:gd name="T9" fmla="*/ 692 h 1208"/>
                  <a:gd name="T10" fmla="*/ 1033 w 1410"/>
                  <a:gd name="T11" fmla="*/ 662 h 1208"/>
                  <a:gd name="T12" fmla="*/ 1033 w 1410"/>
                  <a:gd name="T13" fmla="*/ 711 h 1208"/>
                  <a:gd name="T14" fmla="*/ 1033 w 1410"/>
                  <a:gd name="T15" fmla="*/ 714 h 1208"/>
                  <a:gd name="T16" fmla="*/ 1410 w 1410"/>
                  <a:gd name="T17" fmla="*/ 714 h 1208"/>
                  <a:gd name="T18" fmla="*/ 1409 w 1410"/>
                  <a:gd name="T19" fmla="*/ 711 h 1208"/>
                  <a:gd name="T20" fmla="*/ 1410 w 1410"/>
                  <a:gd name="T21" fmla="*/ 662 h 1208"/>
                  <a:gd name="T22" fmla="*/ 1033 w 1410"/>
                  <a:gd name="T23" fmla="*/ 490 h 1208"/>
                  <a:gd name="T24" fmla="*/ 1221 w 1410"/>
                  <a:gd name="T25" fmla="*/ 536 h 1208"/>
                  <a:gd name="T26" fmla="*/ 1410 w 1410"/>
                  <a:gd name="T27" fmla="*/ 490 h 1208"/>
                  <a:gd name="T28" fmla="*/ 1409 w 1410"/>
                  <a:gd name="T29" fmla="*/ 487 h 1208"/>
                  <a:gd name="T30" fmla="*/ 1033 w 1410"/>
                  <a:gd name="T31" fmla="*/ 487 h 1208"/>
                  <a:gd name="T32" fmla="*/ 1221 w 1410"/>
                  <a:gd name="T33" fmla="*/ 580 h 1208"/>
                  <a:gd name="T34" fmla="*/ 1033 w 1410"/>
                  <a:gd name="T35" fmla="*/ 550 h 1208"/>
                  <a:gd name="T36" fmla="*/ 1033 w 1410"/>
                  <a:gd name="T37" fmla="*/ 599 h 1208"/>
                  <a:gd name="T38" fmla="*/ 1033 w 1410"/>
                  <a:gd name="T39" fmla="*/ 602 h 1208"/>
                  <a:gd name="T40" fmla="*/ 1410 w 1410"/>
                  <a:gd name="T41" fmla="*/ 602 h 1208"/>
                  <a:gd name="T42" fmla="*/ 1409 w 1410"/>
                  <a:gd name="T43" fmla="*/ 599 h 1208"/>
                  <a:gd name="T44" fmla="*/ 1410 w 1410"/>
                  <a:gd name="T45" fmla="*/ 550 h 1208"/>
                  <a:gd name="T46" fmla="*/ 1221 w 1410"/>
                  <a:gd name="T47" fmla="*/ 580 h 1208"/>
                  <a:gd name="T48" fmla="*/ 845 w 1410"/>
                  <a:gd name="T49" fmla="*/ 1015 h 1208"/>
                  <a:gd name="T50" fmla="*/ 800 w 1410"/>
                  <a:gd name="T51" fmla="*/ 1049 h 1208"/>
                  <a:gd name="T52" fmla="*/ 800 w 1410"/>
                  <a:gd name="T53" fmla="*/ 1052 h 1208"/>
                  <a:gd name="T54" fmla="*/ 989 w 1410"/>
                  <a:gd name="T55" fmla="*/ 1098 h 1208"/>
                  <a:gd name="T56" fmla="*/ 1177 w 1410"/>
                  <a:gd name="T57" fmla="*/ 1052 h 1208"/>
                  <a:gd name="T58" fmla="*/ 1177 w 1410"/>
                  <a:gd name="T59" fmla="*/ 1049 h 1208"/>
                  <a:gd name="T60" fmla="*/ 1133 w 1410"/>
                  <a:gd name="T61" fmla="*/ 1015 h 1208"/>
                  <a:gd name="T62" fmla="*/ 1133 w 1410"/>
                  <a:gd name="T63" fmla="*/ 1127 h 1208"/>
                  <a:gd name="T64" fmla="*/ 845 w 1410"/>
                  <a:gd name="T65" fmla="*/ 1127 h 1208"/>
                  <a:gd name="T66" fmla="*/ 800 w 1410"/>
                  <a:gd name="T67" fmla="*/ 1161 h 1208"/>
                  <a:gd name="T68" fmla="*/ 800 w 1410"/>
                  <a:gd name="T69" fmla="*/ 1163 h 1208"/>
                  <a:gd name="T70" fmla="*/ 1177 w 1410"/>
                  <a:gd name="T71" fmla="*/ 1163 h 1208"/>
                  <a:gd name="T72" fmla="*/ 1177 w 1410"/>
                  <a:gd name="T73" fmla="*/ 1161 h 1208"/>
                  <a:gd name="T74" fmla="*/ 1133 w 1410"/>
                  <a:gd name="T75" fmla="*/ 1127 h 1208"/>
                  <a:gd name="T76" fmla="*/ 1177 w 1410"/>
                  <a:gd name="T77" fmla="*/ 941 h 1208"/>
                  <a:gd name="T78" fmla="*/ 800 w 1410"/>
                  <a:gd name="T79" fmla="*/ 941 h 1208"/>
                  <a:gd name="T80" fmla="*/ 1410 w 1410"/>
                  <a:gd name="T81" fmla="*/ 774 h 1208"/>
                  <a:gd name="T82" fmla="*/ 1221 w 1410"/>
                  <a:gd name="T83" fmla="*/ 804 h 1208"/>
                  <a:gd name="T84" fmla="*/ 1230 w 1410"/>
                  <a:gd name="T85" fmla="*/ 810 h 1208"/>
                  <a:gd name="T86" fmla="*/ 1410 w 1410"/>
                  <a:gd name="T87" fmla="*/ 826 h 1208"/>
                  <a:gd name="T88" fmla="*/ 1409 w 1410"/>
                  <a:gd name="T89" fmla="*/ 824 h 1208"/>
                  <a:gd name="T90" fmla="*/ 1410 w 1410"/>
                  <a:gd name="T91" fmla="*/ 774 h 1208"/>
                  <a:gd name="T92" fmla="*/ 1365 w 1410"/>
                  <a:gd name="T93" fmla="*/ 902 h 1208"/>
                  <a:gd name="T94" fmla="*/ 1309 w 1410"/>
                  <a:gd name="T95" fmla="*/ 942 h 1208"/>
                  <a:gd name="T96" fmla="*/ 1410 w 1410"/>
                  <a:gd name="T97" fmla="*/ 939 h 1208"/>
                  <a:gd name="T98" fmla="*/ 1409 w 1410"/>
                  <a:gd name="T99" fmla="*/ 936 h 1208"/>
                  <a:gd name="T100" fmla="*/ 1410 w 1410"/>
                  <a:gd name="T101" fmla="*/ 886 h 1208"/>
                  <a:gd name="T102" fmla="*/ 1365 w 1410"/>
                  <a:gd name="T103" fmla="*/ 1014 h 1208"/>
                  <a:gd name="T104" fmla="*/ 1309 w 1410"/>
                  <a:gd name="T105" fmla="*/ 1089 h 1208"/>
                  <a:gd name="T106" fmla="*/ 1409 w 1410"/>
                  <a:gd name="T107" fmla="*/ 1048 h 1208"/>
                  <a:gd name="T108" fmla="*/ 1410 w 1410"/>
                  <a:gd name="T109" fmla="*/ 998 h 1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10" h="1208">
                    <a:moveTo>
                      <a:pt x="548" y="1099"/>
                    </a:moveTo>
                    <a:cubicBezTo>
                      <a:pt x="0" y="1099"/>
                      <a:pt x="0" y="1099"/>
                      <a:pt x="0" y="1099"/>
                    </a:cubicBezTo>
                    <a:cubicBezTo>
                      <a:pt x="0" y="191"/>
                      <a:pt x="0" y="191"/>
                      <a:pt x="0" y="191"/>
                    </a:cubicBezTo>
                    <a:cubicBezTo>
                      <a:pt x="184" y="0"/>
                      <a:pt x="184" y="0"/>
                      <a:pt x="184" y="0"/>
                    </a:cubicBezTo>
                    <a:cubicBezTo>
                      <a:pt x="732" y="0"/>
                      <a:pt x="732" y="0"/>
                      <a:pt x="732" y="0"/>
                    </a:cubicBezTo>
                    <a:cubicBezTo>
                      <a:pt x="548" y="191"/>
                      <a:pt x="548" y="191"/>
                      <a:pt x="548" y="191"/>
                    </a:cubicBezTo>
                    <a:lnTo>
                      <a:pt x="548" y="1099"/>
                    </a:lnTo>
                    <a:close/>
                    <a:moveTo>
                      <a:pt x="1410" y="662"/>
                    </a:moveTo>
                    <a:cubicBezTo>
                      <a:pt x="1398" y="668"/>
                      <a:pt x="1383" y="673"/>
                      <a:pt x="1365" y="678"/>
                    </a:cubicBezTo>
                    <a:cubicBezTo>
                      <a:pt x="1326" y="687"/>
                      <a:pt x="1275" y="692"/>
                      <a:pt x="1221" y="692"/>
                    </a:cubicBezTo>
                    <a:cubicBezTo>
                      <a:pt x="1168" y="692"/>
                      <a:pt x="1117" y="687"/>
                      <a:pt x="1078" y="678"/>
                    </a:cubicBezTo>
                    <a:cubicBezTo>
                      <a:pt x="1060" y="673"/>
                      <a:pt x="1045" y="668"/>
                      <a:pt x="1033" y="662"/>
                    </a:cubicBezTo>
                    <a:cubicBezTo>
                      <a:pt x="1033" y="711"/>
                      <a:pt x="1033" y="711"/>
                      <a:pt x="1033" y="711"/>
                    </a:cubicBezTo>
                    <a:cubicBezTo>
                      <a:pt x="1033" y="711"/>
                      <a:pt x="1033" y="711"/>
                      <a:pt x="1033" y="711"/>
                    </a:cubicBezTo>
                    <a:cubicBezTo>
                      <a:pt x="1033" y="712"/>
                      <a:pt x="1033" y="713"/>
                      <a:pt x="1033" y="714"/>
                    </a:cubicBezTo>
                    <a:cubicBezTo>
                      <a:pt x="1033" y="714"/>
                      <a:pt x="1033" y="714"/>
                      <a:pt x="1033" y="714"/>
                    </a:cubicBezTo>
                    <a:cubicBezTo>
                      <a:pt x="1033" y="740"/>
                      <a:pt x="1117" y="760"/>
                      <a:pt x="1221" y="760"/>
                    </a:cubicBezTo>
                    <a:cubicBezTo>
                      <a:pt x="1325" y="760"/>
                      <a:pt x="1410" y="740"/>
                      <a:pt x="1410" y="714"/>
                    </a:cubicBezTo>
                    <a:cubicBezTo>
                      <a:pt x="1410" y="714"/>
                      <a:pt x="1410" y="714"/>
                      <a:pt x="1410" y="714"/>
                    </a:cubicBezTo>
                    <a:cubicBezTo>
                      <a:pt x="1410" y="713"/>
                      <a:pt x="1410" y="712"/>
                      <a:pt x="1409" y="711"/>
                    </a:cubicBezTo>
                    <a:cubicBezTo>
                      <a:pt x="1410" y="711"/>
                      <a:pt x="1410" y="711"/>
                      <a:pt x="1410" y="711"/>
                    </a:cubicBezTo>
                    <a:lnTo>
                      <a:pt x="1410" y="662"/>
                    </a:lnTo>
                    <a:close/>
                    <a:moveTo>
                      <a:pt x="1033" y="488"/>
                    </a:moveTo>
                    <a:cubicBezTo>
                      <a:pt x="1033" y="489"/>
                      <a:pt x="1033" y="490"/>
                      <a:pt x="1033" y="490"/>
                    </a:cubicBezTo>
                    <a:cubicBezTo>
                      <a:pt x="1033" y="490"/>
                      <a:pt x="1033" y="490"/>
                      <a:pt x="1033" y="490"/>
                    </a:cubicBezTo>
                    <a:cubicBezTo>
                      <a:pt x="1033" y="516"/>
                      <a:pt x="1117" y="536"/>
                      <a:pt x="1221" y="536"/>
                    </a:cubicBezTo>
                    <a:cubicBezTo>
                      <a:pt x="1325" y="536"/>
                      <a:pt x="1410" y="516"/>
                      <a:pt x="1410" y="490"/>
                    </a:cubicBezTo>
                    <a:cubicBezTo>
                      <a:pt x="1410" y="490"/>
                      <a:pt x="1410" y="490"/>
                      <a:pt x="1410" y="490"/>
                    </a:cubicBezTo>
                    <a:cubicBezTo>
                      <a:pt x="1410" y="490"/>
                      <a:pt x="1410" y="489"/>
                      <a:pt x="1410" y="488"/>
                    </a:cubicBezTo>
                    <a:cubicBezTo>
                      <a:pt x="1410" y="488"/>
                      <a:pt x="1410" y="488"/>
                      <a:pt x="1409" y="487"/>
                    </a:cubicBezTo>
                    <a:cubicBezTo>
                      <a:pt x="1403" y="463"/>
                      <a:pt x="1321" y="444"/>
                      <a:pt x="1221" y="444"/>
                    </a:cubicBezTo>
                    <a:cubicBezTo>
                      <a:pt x="1121" y="444"/>
                      <a:pt x="1039" y="463"/>
                      <a:pt x="1033" y="487"/>
                    </a:cubicBezTo>
                    <a:cubicBezTo>
                      <a:pt x="1033" y="488"/>
                      <a:pt x="1033" y="488"/>
                      <a:pt x="1033" y="488"/>
                    </a:cubicBezTo>
                    <a:close/>
                    <a:moveTo>
                      <a:pt x="1221" y="580"/>
                    </a:moveTo>
                    <a:cubicBezTo>
                      <a:pt x="1168" y="580"/>
                      <a:pt x="1117" y="575"/>
                      <a:pt x="1078" y="565"/>
                    </a:cubicBezTo>
                    <a:cubicBezTo>
                      <a:pt x="1060" y="561"/>
                      <a:pt x="1045" y="556"/>
                      <a:pt x="1033" y="550"/>
                    </a:cubicBezTo>
                    <a:cubicBezTo>
                      <a:pt x="1033" y="599"/>
                      <a:pt x="1033" y="599"/>
                      <a:pt x="1033" y="599"/>
                    </a:cubicBezTo>
                    <a:cubicBezTo>
                      <a:pt x="1033" y="599"/>
                      <a:pt x="1033" y="599"/>
                      <a:pt x="1033" y="599"/>
                    </a:cubicBezTo>
                    <a:cubicBezTo>
                      <a:pt x="1033" y="600"/>
                      <a:pt x="1033" y="601"/>
                      <a:pt x="1033" y="602"/>
                    </a:cubicBezTo>
                    <a:cubicBezTo>
                      <a:pt x="1033" y="602"/>
                      <a:pt x="1033" y="602"/>
                      <a:pt x="1033" y="602"/>
                    </a:cubicBezTo>
                    <a:cubicBezTo>
                      <a:pt x="1033" y="628"/>
                      <a:pt x="1117" y="648"/>
                      <a:pt x="1221" y="648"/>
                    </a:cubicBezTo>
                    <a:cubicBezTo>
                      <a:pt x="1325" y="648"/>
                      <a:pt x="1410" y="628"/>
                      <a:pt x="1410" y="602"/>
                    </a:cubicBezTo>
                    <a:cubicBezTo>
                      <a:pt x="1410" y="602"/>
                      <a:pt x="1410" y="602"/>
                      <a:pt x="1410" y="602"/>
                    </a:cubicBezTo>
                    <a:cubicBezTo>
                      <a:pt x="1410" y="601"/>
                      <a:pt x="1410" y="600"/>
                      <a:pt x="1409" y="599"/>
                    </a:cubicBezTo>
                    <a:cubicBezTo>
                      <a:pt x="1410" y="599"/>
                      <a:pt x="1410" y="599"/>
                      <a:pt x="1410" y="599"/>
                    </a:cubicBezTo>
                    <a:cubicBezTo>
                      <a:pt x="1410" y="550"/>
                      <a:pt x="1410" y="550"/>
                      <a:pt x="1410" y="550"/>
                    </a:cubicBezTo>
                    <a:cubicBezTo>
                      <a:pt x="1398" y="556"/>
                      <a:pt x="1383" y="561"/>
                      <a:pt x="1365" y="565"/>
                    </a:cubicBezTo>
                    <a:cubicBezTo>
                      <a:pt x="1326" y="575"/>
                      <a:pt x="1275" y="580"/>
                      <a:pt x="1221" y="580"/>
                    </a:cubicBezTo>
                    <a:close/>
                    <a:moveTo>
                      <a:pt x="989" y="1030"/>
                    </a:moveTo>
                    <a:cubicBezTo>
                      <a:pt x="935" y="1030"/>
                      <a:pt x="884" y="1024"/>
                      <a:pt x="845" y="1015"/>
                    </a:cubicBezTo>
                    <a:cubicBezTo>
                      <a:pt x="827" y="1011"/>
                      <a:pt x="812" y="1005"/>
                      <a:pt x="800" y="999"/>
                    </a:cubicBezTo>
                    <a:cubicBezTo>
                      <a:pt x="800" y="1049"/>
                      <a:pt x="800" y="1049"/>
                      <a:pt x="800" y="1049"/>
                    </a:cubicBezTo>
                    <a:cubicBezTo>
                      <a:pt x="801" y="1049"/>
                      <a:pt x="801" y="1049"/>
                      <a:pt x="801" y="1049"/>
                    </a:cubicBezTo>
                    <a:cubicBezTo>
                      <a:pt x="800" y="1050"/>
                      <a:pt x="800" y="1051"/>
                      <a:pt x="800" y="1052"/>
                    </a:cubicBezTo>
                    <a:cubicBezTo>
                      <a:pt x="800" y="1052"/>
                      <a:pt x="800" y="1052"/>
                      <a:pt x="800" y="1052"/>
                    </a:cubicBezTo>
                    <a:cubicBezTo>
                      <a:pt x="800" y="1077"/>
                      <a:pt x="885" y="1098"/>
                      <a:pt x="989" y="1098"/>
                    </a:cubicBezTo>
                    <a:cubicBezTo>
                      <a:pt x="1093" y="1098"/>
                      <a:pt x="1177" y="1077"/>
                      <a:pt x="1177" y="1052"/>
                    </a:cubicBezTo>
                    <a:cubicBezTo>
                      <a:pt x="1177" y="1052"/>
                      <a:pt x="1177" y="1052"/>
                      <a:pt x="1177" y="1052"/>
                    </a:cubicBezTo>
                    <a:cubicBezTo>
                      <a:pt x="1177" y="1051"/>
                      <a:pt x="1177" y="1050"/>
                      <a:pt x="1177" y="1049"/>
                    </a:cubicBezTo>
                    <a:cubicBezTo>
                      <a:pt x="1177" y="1049"/>
                      <a:pt x="1177" y="1049"/>
                      <a:pt x="1177" y="1049"/>
                    </a:cubicBezTo>
                    <a:cubicBezTo>
                      <a:pt x="1177" y="999"/>
                      <a:pt x="1177" y="999"/>
                      <a:pt x="1177" y="999"/>
                    </a:cubicBezTo>
                    <a:cubicBezTo>
                      <a:pt x="1165" y="1005"/>
                      <a:pt x="1150" y="1011"/>
                      <a:pt x="1133" y="1015"/>
                    </a:cubicBezTo>
                    <a:cubicBezTo>
                      <a:pt x="1094" y="1024"/>
                      <a:pt x="1043" y="1030"/>
                      <a:pt x="989" y="1030"/>
                    </a:cubicBezTo>
                    <a:close/>
                    <a:moveTo>
                      <a:pt x="1133" y="1127"/>
                    </a:moveTo>
                    <a:cubicBezTo>
                      <a:pt x="1094" y="1136"/>
                      <a:pt x="1043" y="1142"/>
                      <a:pt x="989" y="1142"/>
                    </a:cubicBezTo>
                    <a:cubicBezTo>
                      <a:pt x="935" y="1142"/>
                      <a:pt x="884" y="1136"/>
                      <a:pt x="845" y="1127"/>
                    </a:cubicBezTo>
                    <a:cubicBezTo>
                      <a:pt x="827" y="1123"/>
                      <a:pt x="812" y="1117"/>
                      <a:pt x="800" y="1112"/>
                    </a:cubicBezTo>
                    <a:cubicBezTo>
                      <a:pt x="800" y="1161"/>
                      <a:pt x="800" y="1161"/>
                      <a:pt x="800" y="1161"/>
                    </a:cubicBezTo>
                    <a:cubicBezTo>
                      <a:pt x="801" y="1161"/>
                      <a:pt x="801" y="1161"/>
                      <a:pt x="801" y="1161"/>
                    </a:cubicBezTo>
                    <a:cubicBezTo>
                      <a:pt x="800" y="1162"/>
                      <a:pt x="800" y="1162"/>
                      <a:pt x="800" y="1163"/>
                    </a:cubicBezTo>
                    <a:cubicBezTo>
                      <a:pt x="802" y="1188"/>
                      <a:pt x="886" y="1208"/>
                      <a:pt x="989" y="1208"/>
                    </a:cubicBezTo>
                    <a:cubicBezTo>
                      <a:pt x="1092" y="1208"/>
                      <a:pt x="1176" y="1188"/>
                      <a:pt x="1177" y="1163"/>
                    </a:cubicBezTo>
                    <a:cubicBezTo>
                      <a:pt x="1177" y="1162"/>
                      <a:pt x="1177" y="1162"/>
                      <a:pt x="1177" y="1161"/>
                    </a:cubicBezTo>
                    <a:cubicBezTo>
                      <a:pt x="1177" y="1161"/>
                      <a:pt x="1177" y="1161"/>
                      <a:pt x="1177" y="1161"/>
                    </a:cubicBezTo>
                    <a:cubicBezTo>
                      <a:pt x="1177" y="1112"/>
                      <a:pt x="1177" y="1112"/>
                      <a:pt x="1177" y="1112"/>
                    </a:cubicBezTo>
                    <a:cubicBezTo>
                      <a:pt x="1165" y="1117"/>
                      <a:pt x="1150" y="1123"/>
                      <a:pt x="1133" y="1127"/>
                    </a:cubicBezTo>
                    <a:close/>
                    <a:moveTo>
                      <a:pt x="989" y="986"/>
                    </a:moveTo>
                    <a:cubicBezTo>
                      <a:pt x="1091" y="986"/>
                      <a:pt x="1175" y="966"/>
                      <a:pt x="1177" y="941"/>
                    </a:cubicBezTo>
                    <a:cubicBezTo>
                      <a:pt x="1175" y="916"/>
                      <a:pt x="1091" y="896"/>
                      <a:pt x="989" y="896"/>
                    </a:cubicBezTo>
                    <a:cubicBezTo>
                      <a:pt x="886" y="896"/>
                      <a:pt x="803" y="916"/>
                      <a:pt x="800" y="941"/>
                    </a:cubicBezTo>
                    <a:cubicBezTo>
                      <a:pt x="803" y="966"/>
                      <a:pt x="886" y="986"/>
                      <a:pt x="989" y="986"/>
                    </a:cubicBezTo>
                    <a:close/>
                    <a:moveTo>
                      <a:pt x="1410" y="774"/>
                    </a:moveTo>
                    <a:cubicBezTo>
                      <a:pt x="1398" y="780"/>
                      <a:pt x="1383" y="785"/>
                      <a:pt x="1365" y="790"/>
                    </a:cubicBezTo>
                    <a:cubicBezTo>
                      <a:pt x="1326" y="799"/>
                      <a:pt x="1275" y="804"/>
                      <a:pt x="1221" y="804"/>
                    </a:cubicBezTo>
                    <a:cubicBezTo>
                      <a:pt x="1220" y="804"/>
                      <a:pt x="1219" y="804"/>
                      <a:pt x="1219" y="804"/>
                    </a:cubicBezTo>
                    <a:cubicBezTo>
                      <a:pt x="1222" y="806"/>
                      <a:pt x="1226" y="808"/>
                      <a:pt x="1230" y="810"/>
                    </a:cubicBezTo>
                    <a:cubicBezTo>
                      <a:pt x="1256" y="826"/>
                      <a:pt x="1276" y="846"/>
                      <a:pt x="1290" y="869"/>
                    </a:cubicBezTo>
                    <a:cubicBezTo>
                      <a:pt x="1360" y="863"/>
                      <a:pt x="1410" y="846"/>
                      <a:pt x="1410" y="826"/>
                    </a:cubicBezTo>
                    <a:cubicBezTo>
                      <a:pt x="1410" y="826"/>
                      <a:pt x="1410" y="826"/>
                      <a:pt x="1410" y="826"/>
                    </a:cubicBezTo>
                    <a:cubicBezTo>
                      <a:pt x="1410" y="825"/>
                      <a:pt x="1410" y="824"/>
                      <a:pt x="1409" y="824"/>
                    </a:cubicBezTo>
                    <a:cubicBezTo>
                      <a:pt x="1410" y="824"/>
                      <a:pt x="1410" y="824"/>
                      <a:pt x="1410" y="824"/>
                    </a:cubicBezTo>
                    <a:lnTo>
                      <a:pt x="1410" y="774"/>
                    </a:lnTo>
                    <a:close/>
                    <a:moveTo>
                      <a:pt x="1410" y="886"/>
                    </a:moveTo>
                    <a:cubicBezTo>
                      <a:pt x="1398" y="892"/>
                      <a:pt x="1383" y="897"/>
                      <a:pt x="1365" y="902"/>
                    </a:cubicBezTo>
                    <a:cubicBezTo>
                      <a:pt x="1348" y="906"/>
                      <a:pt x="1328" y="909"/>
                      <a:pt x="1306" y="912"/>
                    </a:cubicBezTo>
                    <a:cubicBezTo>
                      <a:pt x="1308" y="922"/>
                      <a:pt x="1309" y="932"/>
                      <a:pt x="1309" y="942"/>
                    </a:cubicBezTo>
                    <a:cubicBezTo>
                      <a:pt x="1309" y="979"/>
                      <a:pt x="1309" y="979"/>
                      <a:pt x="1309" y="979"/>
                    </a:cubicBezTo>
                    <a:cubicBezTo>
                      <a:pt x="1369" y="971"/>
                      <a:pt x="1410" y="956"/>
                      <a:pt x="1410" y="939"/>
                    </a:cubicBezTo>
                    <a:cubicBezTo>
                      <a:pt x="1410" y="939"/>
                      <a:pt x="1410" y="939"/>
                      <a:pt x="1410" y="939"/>
                    </a:cubicBezTo>
                    <a:cubicBezTo>
                      <a:pt x="1410" y="938"/>
                      <a:pt x="1410" y="937"/>
                      <a:pt x="1409" y="936"/>
                    </a:cubicBezTo>
                    <a:cubicBezTo>
                      <a:pt x="1410" y="936"/>
                      <a:pt x="1410" y="936"/>
                      <a:pt x="1410" y="936"/>
                    </a:cubicBezTo>
                    <a:lnTo>
                      <a:pt x="1410" y="886"/>
                    </a:lnTo>
                    <a:close/>
                    <a:moveTo>
                      <a:pt x="1410" y="998"/>
                    </a:moveTo>
                    <a:cubicBezTo>
                      <a:pt x="1398" y="1004"/>
                      <a:pt x="1383" y="1009"/>
                      <a:pt x="1365" y="1014"/>
                    </a:cubicBezTo>
                    <a:cubicBezTo>
                      <a:pt x="1348" y="1018"/>
                      <a:pt x="1330" y="1021"/>
                      <a:pt x="1309" y="1023"/>
                    </a:cubicBezTo>
                    <a:cubicBezTo>
                      <a:pt x="1309" y="1089"/>
                      <a:pt x="1309" y="1089"/>
                      <a:pt x="1309" y="1089"/>
                    </a:cubicBezTo>
                    <a:cubicBezTo>
                      <a:pt x="1368" y="1082"/>
                      <a:pt x="1409" y="1067"/>
                      <a:pt x="1410" y="1050"/>
                    </a:cubicBezTo>
                    <a:cubicBezTo>
                      <a:pt x="1410" y="1049"/>
                      <a:pt x="1410" y="1048"/>
                      <a:pt x="1409" y="1048"/>
                    </a:cubicBezTo>
                    <a:cubicBezTo>
                      <a:pt x="1410" y="1048"/>
                      <a:pt x="1410" y="1048"/>
                      <a:pt x="1410" y="1048"/>
                    </a:cubicBezTo>
                    <a:lnTo>
                      <a:pt x="1410" y="99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pt-BR" dirty="0">
                  <a:solidFill>
                    <a:srgbClr val="575757"/>
                  </a:solidFill>
                </a:endParaRPr>
              </a:p>
            </p:txBody>
          </p:sp>
        </p:grpSp>
      </p:grpSp>
      <p:sp>
        <p:nvSpPr>
          <p:cNvPr id="12" name="Google Shape;592;p72">
            <a:extLst>
              <a:ext uri="{FF2B5EF4-FFF2-40B4-BE49-F238E27FC236}">
                <a16:creationId xmlns:a16="http://schemas.microsoft.com/office/drawing/2014/main" id="{5ADB97BC-E984-F801-9F32-4334BA48C2CE}"/>
              </a:ext>
            </a:extLst>
          </p:cNvPr>
          <p:cNvSpPr/>
          <p:nvPr/>
        </p:nvSpPr>
        <p:spPr>
          <a:xfrm>
            <a:off x="4301872" y="2944169"/>
            <a:ext cx="4215911" cy="1868988"/>
          </a:xfrm>
          <a:prstGeom prst="rect">
            <a:avLst/>
          </a:prstGeom>
          <a:noFill/>
          <a:ln>
            <a:noFill/>
          </a:ln>
        </p:spPr>
        <p:txBody>
          <a:bodyPr spcFirstLastPara="1" wrap="square" lIns="0" tIns="0" rIns="0" bIns="0" anchor="ctr" anchorCtr="0">
            <a:noAutofit/>
          </a:bodyPr>
          <a:lstStyle/>
          <a:p>
            <a:pPr>
              <a:lnSpc>
                <a:spcPct val="90000"/>
              </a:lnSpc>
            </a:pPr>
            <a:r>
              <a:rPr lang="pt-BR" b="1" dirty="0">
                <a:solidFill>
                  <a:srgbClr val="FF0000"/>
                </a:solidFill>
              </a:rPr>
              <a:t>50% do valor </a:t>
            </a:r>
            <a:r>
              <a:rPr lang="pt-BR" dirty="0"/>
              <a:t>após a </a:t>
            </a:r>
            <a:r>
              <a:rPr lang="pt-BR" b="1" dirty="0">
                <a:solidFill>
                  <a:srgbClr val="FF0000"/>
                </a:solidFill>
              </a:rPr>
              <a:t>execução de 50% da produção financeira</a:t>
            </a:r>
            <a:r>
              <a:rPr lang="pt-BR" dirty="0"/>
              <a:t> prevista no PAR</a:t>
            </a:r>
          </a:p>
        </p:txBody>
      </p:sp>
      <p:sp>
        <p:nvSpPr>
          <p:cNvPr id="14" name="CaixaDeTexto 13">
            <a:extLst>
              <a:ext uri="{FF2B5EF4-FFF2-40B4-BE49-F238E27FC236}">
                <a16:creationId xmlns:a16="http://schemas.microsoft.com/office/drawing/2014/main" id="{A5EFD04D-FFF0-220C-342E-3EC8E6DD384B}"/>
              </a:ext>
            </a:extLst>
          </p:cNvPr>
          <p:cNvSpPr txBox="1"/>
          <p:nvPr/>
        </p:nvSpPr>
        <p:spPr>
          <a:xfrm>
            <a:off x="3288539" y="4986307"/>
            <a:ext cx="5242020" cy="1107996"/>
          </a:xfrm>
          <a:prstGeom prst="rect">
            <a:avLst/>
          </a:prstGeom>
          <a:noFill/>
        </p:spPr>
        <p:txBody>
          <a:bodyPr wrap="square" lIns="0" tIns="0" rIns="0" bIns="0" rtlCol="0">
            <a:spAutoFit/>
          </a:bodyPr>
          <a:lstStyle/>
          <a:p>
            <a:pPr algn="just">
              <a:lnSpc>
                <a:spcPct val="90000"/>
              </a:lnSpc>
            </a:pPr>
            <a:r>
              <a:rPr lang="pt-BR" sz="1600" b="0" i="0" dirty="0">
                <a:solidFill>
                  <a:srgbClr val="3F3F3F"/>
                </a:solidFill>
                <a:effectLst/>
                <a:latin typeface="Rawline"/>
              </a:rPr>
              <a:t>A </a:t>
            </a:r>
            <a:r>
              <a:rPr lang="pt-BR" sz="1600" b="1" i="0" u="sng" dirty="0">
                <a:solidFill>
                  <a:srgbClr val="FF0000"/>
                </a:solidFill>
                <a:effectLst/>
                <a:latin typeface="Rawline"/>
              </a:rPr>
              <a:t>transferência de recursos </a:t>
            </a:r>
            <a:r>
              <a:rPr lang="pt-BR" sz="1600" b="0" i="0" dirty="0">
                <a:solidFill>
                  <a:srgbClr val="3F3F3F"/>
                </a:solidFill>
                <a:effectLst/>
                <a:latin typeface="Rawline"/>
              </a:rPr>
              <a:t>prevista está condicionada </a:t>
            </a:r>
            <a:r>
              <a:rPr lang="pt-BR" sz="1600" b="1" i="0" u="sng" dirty="0">
                <a:solidFill>
                  <a:srgbClr val="FF0000"/>
                </a:solidFill>
                <a:effectLst/>
                <a:latin typeface="Rawline"/>
              </a:rPr>
              <a:t>ao envio</a:t>
            </a:r>
            <a:r>
              <a:rPr lang="pt-BR" sz="1600" b="0" i="0" dirty="0">
                <a:solidFill>
                  <a:srgbClr val="3F3F3F"/>
                </a:solidFill>
                <a:effectLst/>
                <a:latin typeface="Rawline"/>
              </a:rPr>
              <a:t> à Secretaria de Atenção Especializada à Saúde do Ministério da Saúde </a:t>
            </a:r>
            <a:r>
              <a:rPr lang="pt-BR" sz="1600" b="1" i="0" u="sng" dirty="0">
                <a:solidFill>
                  <a:srgbClr val="FF0000"/>
                </a:solidFill>
                <a:effectLst/>
                <a:latin typeface="Rawline"/>
              </a:rPr>
              <a:t>do PAR </a:t>
            </a:r>
            <a:r>
              <a:rPr lang="pt-BR" sz="1600" b="0" i="0" dirty="0">
                <a:solidFill>
                  <a:srgbClr val="3F3F3F"/>
                </a:solidFill>
                <a:effectLst/>
                <a:latin typeface="Rawline"/>
              </a:rPr>
              <a:t>e da resolução de </a:t>
            </a:r>
            <a:r>
              <a:rPr lang="pt-BR" sz="1600" b="1" i="0" u="sng" dirty="0">
                <a:solidFill>
                  <a:srgbClr val="FF0000"/>
                </a:solidFill>
                <a:effectLst/>
                <a:latin typeface="Rawline"/>
              </a:rPr>
              <a:t>aprovação</a:t>
            </a:r>
            <a:r>
              <a:rPr lang="pt-BR" sz="1600" b="0" i="0" dirty="0">
                <a:solidFill>
                  <a:srgbClr val="3F3F3F"/>
                </a:solidFill>
                <a:effectLst/>
                <a:latin typeface="Rawline"/>
              </a:rPr>
              <a:t> respectiva </a:t>
            </a:r>
            <a:r>
              <a:rPr lang="pt-BR" sz="1600" b="1" i="0" u="sng" dirty="0">
                <a:solidFill>
                  <a:srgbClr val="FF0000"/>
                </a:solidFill>
                <a:effectLst/>
                <a:latin typeface="Rawline"/>
              </a:rPr>
              <a:t>da CIB </a:t>
            </a:r>
            <a:r>
              <a:rPr lang="pt-BR" sz="1600" b="0" i="0" dirty="0">
                <a:solidFill>
                  <a:srgbClr val="3F3F3F"/>
                </a:solidFill>
                <a:effectLst/>
                <a:latin typeface="Rawline"/>
              </a:rPr>
              <a:t>ou do Colegiado de Gestão do DF, </a:t>
            </a:r>
            <a:r>
              <a:rPr lang="pt-BR" sz="1600" b="1" i="0" u="sng" dirty="0">
                <a:solidFill>
                  <a:srgbClr val="FF0000"/>
                </a:solidFill>
                <a:effectLst/>
                <a:latin typeface="Rawline"/>
              </a:rPr>
              <a:t>estabelecendo alocação dos recursos por ente aderente.</a:t>
            </a:r>
            <a:endParaRPr lang="pt-BR" sz="1600" b="1" u="sng" dirty="0">
              <a:solidFill>
                <a:srgbClr val="FF0000"/>
              </a:solidFill>
            </a:endParaRPr>
          </a:p>
        </p:txBody>
      </p:sp>
      <p:grpSp>
        <p:nvGrpSpPr>
          <p:cNvPr id="9" name="Group 51">
            <a:extLst>
              <a:ext uri="{FF2B5EF4-FFF2-40B4-BE49-F238E27FC236}">
                <a16:creationId xmlns:a16="http://schemas.microsoft.com/office/drawing/2014/main" id="{F6CC259C-3787-FE1A-2DC2-48035600BB3F}"/>
              </a:ext>
            </a:extLst>
          </p:cNvPr>
          <p:cNvGrpSpPr/>
          <p:nvPr/>
        </p:nvGrpSpPr>
        <p:grpSpPr>
          <a:xfrm>
            <a:off x="3401803" y="3320797"/>
            <a:ext cx="720000" cy="720000"/>
            <a:chOff x="5273801" y="2606040"/>
            <a:chExt cx="1644396" cy="1645920"/>
          </a:xfrm>
        </p:grpSpPr>
        <p:sp>
          <p:nvSpPr>
            <p:cNvPr id="10" name="AutoShape 9">
              <a:extLst>
                <a:ext uri="{FF2B5EF4-FFF2-40B4-BE49-F238E27FC236}">
                  <a16:creationId xmlns:a16="http://schemas.microsoft.com/office/drawing/2014/main" id="{C3EFE486-A755-5274-C1BF-D35DC7E103B7}"/>
                </a:ext>
              </a:extLst>
            </p:cNvPr>
            <p:cNvSpPr>
              <a:spLocks noChangeAspect="1" noChangeArrowheads="1" noTextEdit="1"/>
            </p:cNvSpPr>
            <p:nvPr/>
          </p:nvSpPr>
          <p:spPr bwMode="auto">
            <a:xfrm>
              <a:off x="5273801" y="2606040"/>
              <a:ext cx="1644396" cy="1645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pt-BR" dirty="0">
                <a:solidFill>
                  <a:srgbClr val="575757"/>
                </a:solidFill>
              </a:endParaRPr>
            </a:p>
          </p:txBody>
        </p:sp>
        <p:grpSp>
          <p:nvGrpSpPr>
            <p:cNvPr id="11" name="Group 53">
              <a:extLst>
                <a:ext uri="{FF2B5EF4-FFF2-40B4-BE49-F238E27FC236}">
                  <a16:creationId xmlns:a16="http://schemas.microsoft.com/office/drawing/2014/main" id="{7C1317E5-366D-48B2-C29E-71F9875DAD66}"/>
                </a:ext>
              </a:extLst>
            </p:cNvPr>
            <p:cNvGrpSpPr/>
            <p:nvPr/>
          </p:nvGrpSpPr>
          <p:grpSpPr>
            <a:xfrm>
              <a:off x="5339333" y="3067431"/>
              <a:ext cx="1509522" cy="930021"/>
              <a:chOff x="5339333" y="3067431"/>
              <a:chExt cx="1509522" cy="930021"/>
            </a:xfrm>
          </p:grpSpPr>
          <p:sp>
            <p:nvSpPr>
              <p:cNvPr id="15" name="Freeform 11">
                <a:extLst>
                  <a:ext uri="{FF2B5EF4-FFF2-40B4-BE49-F238E27FC236}">
                    <a16:creationId xmlns:a16="http://schemas.microsoft.com/office/drawing/2014/main" id="{421BDD65-159E-E9C3-C5B4-A235E82E49CA}"/>
                  </a:ext>
                </a:extLst>
              </p:cNvPr>
              <p:cNvSpPr>
                <a:spLocks noEditPoints="1"/>
              </p:cNvSpPr>
              <p:nvPr/>
            </p:nvSpPr>
            <p:spPr bwMode="auto">
              <a:xfrm>
                <a:off x="5339333" y="3067431"/>
                <a:ext cx="1509522" cy="930021"/>
              </a:xfrm>
              <a:custGeom>
                <a:avLst/>
                <a:gdLst>
                  <a:gd name="T0" fmla="*/ 154 w 2115"/>
                  <a:gd name="T1" fmla="*/ 956 h 1302"/>
                  <a:gd name="T2" fmla="*/ 144 w 2115"/>
                  <a:gd name="T3" fmla="*/ 334 h 1302"/>
                  <a:gd name="T4" fmla="*/ 573 w 2115"/>
                  <a:gd name="T5" fmla="*/ 324 h 1302"/>
                  <a:gd name="T6" fmla="*/ 573 w 2115"/>
                  <a:gd name="T7" fmla="*/ 1059 h 1302"/>
                  <a:gd name="T8" fmla="*/ 44 w 2115"/>
                  <a:gd name="T9" fmla="*/ 220 h 1302"/>
                  <a:gd name="T10" fmla="*/ 573 w 2115"/>
                  <a:gd name="T11" fmla="*/ 180 h 1302"/>
                  <a:gd name="T12" fmla="*/ 22 w 2115"/>
                  <a:gd name="T13" fmla="*/ 176 h 1302"/>
                  <a:gd name="T14" fmla="*/ 0 w 2115"/>
                  <a:gd name="T15" fmla="*/ 1081 h 1302"/>
                  <a:gd name="T16" fmla="*/ 573 w 2115"/>
                  <a:gd name="T17" fmla="*/ 1103 h 1302"/>
                  <a:gd name="T18" fmla="*/ 660 w 2115"/>
                  <a:gd name="T19" fmla="*/ 89 h 1302"/>
                  <a:gd name="T20" fmla="*/ 94 w 2115"/>
                  <a:gd name="T21" fmla="*/ 111 h 1302"/>
                  <a:gd name="T22" fmla="*/ 618 w 2115"/>
                  <a:gd name="T23" fmla="*/ 133 h 1302"/>
                  <a:gd name="T24" fmla="*/ 745 w 2115"/>
                  <a:gd name="T25" fmla="*/ 0 h 1302"/>
                  <a:gd name="T26" fmla="*/ 179 w 2115"/>
                  <a:gd name="T27" fmla="*/ 22 h 1302"/>
                  <a:gd name="T28" fmla="*/ 703 w 2115"/>
                  <a:gd name="T29" fmla="*/ 44 h 1302"/>
                  <a:gd name="T30" fmla="*/ 1882 w 2115"/>
                  <a:gd name="T31" fmla="*/ 948 h 1302"/>
                  <a:gd name="T32" fmla="*/ 1760 w 2115"/>
                  <a:gd name="T33" fmla="*/ 1286 h 1302"/>
                  <a:gd name="T34" fmla="*/ 1452 w 2115"/>
                  <a:gd name="T35" fmla="*/ 1286 h 1302"/>
                  <a:gd name="T36" fmla="*/ 1329 w 2115"/>
                  <a:gd name="T37" fmla="*/ 1168 h 1302"/>
                  <a:gd name="T38" fmla="*/ 1452 w 2115"/>
                  <a:gd name="T39" fmla="*/ 830 h 1302"/>
                  <a:gd name="T40" fmla="*/ 1760 w 2115"/>
                  <a:gd name="T41" fmla="*/ 830 h 1302"/>
                  <a:gd name="T42" fmla="*/ 1882 w 2115"/>
                  <a:gd name="T43" fmla="*/ 948 h 1302"/>
                  <a:gd name="T44" fmla="*/ 1750 w 2115"/>
                  <a:gd name="T45" fmla="*/ 873 h 1302"/>
                  <a:gd name="T46" fmla="*/ 1462 w 2115"/>
                  <a:gd name="T47" fmla="*/ 873 h 1302"/>
                  <a:gd name="T48" fmla="*/ 1373 w 2115"/>
                  <a:gd name="T49" fmla="*/ 1168 h 1302"/>
                  <a:gd name="T50" fmla="*/ 1606 w 2115"/>
                  <a:gd name="T51" fmla="*/ 1258 h 1302"/>
                  <a:gd name="T52" fmla="*/ 1838 w 2115"/>
                  <a:gd name="T53" fmla="*/ 1168 h 1302"/>
                  <a:gd name="T54" fmla="*/ 1728 w 2115"/>
                  <a:gd name="T55" fmla="*/ 325 h 1302"/>
                  <a:gd name="T56" fmla="*/ 1772 w 2115"/>
                  <a:gd name="T57" fmla="*/ 198 h 1302"/>
                  <a:gd name="T58" fmla="*/ 1246 w 2115"/>
                  <a:gd name="T59" fmla="*/ 176 h 1302"/>
                  <a:gd name="T60" fmla="*/ 1209 w 2115"/>
                  <a:gd name="T61" fmla="*/ 220 h 1302"/>
                  <a:gd name="T62" fmla="*/ 1728 w 2115"/>
                  <a:gd name="T63" fmla="*/ 325 h 1302"/>
                  <a:gd name="T64" fmla="*/ 1838 w 2115"/>
                  <a:gd name="T65" fmla="*/ 318 h 1302"/>
                  <a:gd name="T66" fmla="*/ 1866 w 2115"/>
                  <a:gd name="T67" fmla="*/ 111 h 1302"/>
                  <a:gd name="T68" fmla="*/ 1330 w 2115"/>
                  <a:gd name="T69" fmla="*/ 89 h 1302"/>
                  <a:gd name="T70" fmla="*/ 1822 w 2115"/>
                  <a:gd name="T71" fmla="*/ 133 h 1302"/>
                  <a:gd name="T72" fmla="*/ 1907 w 2115"/>
                  <a:gd name="T73" fmla="*/ 321 h 1302"/>
                  <a:gd name="T74" fmla="*/ 1951 w 2115"/>
                  <a:gd name="T75" fmla="*/ 22 h 1302"/>
                  <a:gd name="T76" fmla="*/ 1415 w 2115"/>
                  <a:gd name="T77" fmla="*/ 0 h 1302"/>
                  <a:gd name="T78" fmla="*/ 1907 w 2115"/>
                  <a:gd name="T79" fmla="*/ 44 h 1302"/>
                  <a:gd name="T80" fmla="*/ 1285 w 2115"/>
                  <a:gd name="T81" fmla="*/ 1059 h 1302"/>
                  <a:gd name="T82" fmla="*/ 1209 w 2115"/>
                  <a:gd name="T83" fmla="*/ 1103 h 1302"/>
                  <a:gd name="T84" fmla="*/ 1285 w 2115"/>
                  <a:gd name="T85" fmla="*/ 1059 h 1302"/>
                  <a:gd name="T86" fmla="*/ 1441 w 2115"/>
                  <a:gd name="T87" fmla="*/ 787 h 1302"/>
                  <a:gd name="T88" fmla="*/ 1518 w 2115"/>
                  <a:gd name="T89" fmla="*/ 496 h 1302"/>
                  <a:gd name="T90" fmla="*/ 1629 w 2115"/>
                  <a:gd name="T91" fmla="*/ 334 h 1302"/>
                  <a:gd name="T92" fmla="*/ 1209 w 2115"/>
                  <a:gd name="T93" fmla="*/ 324 h 1302"/>
                  <a:gd name="T94" fmla="*/ 1285 w 2115"/>
                  <a:gd name="T95" fmla="*/ 956 h 1302"/>
                  <a:gd name="T96" fmla="*/ 2057 w 2115"/>
                  <a:gd name="T97" fmla="*/ 403 h 1302"/>
                  <a:gd name="T98" fmla="*/ 1838 w 2115"/>
                  <a:gd name="T99" fmla="*/ 362 h 1302"/>
                  <a:gd name="T100" fmla="*/ 1562 w 2115"/>
                  <a:gd name="T101" fmla="*/ 496 h 1302"/>
                  <a:gd name="T102" fmla="*/ 1606 w 2115"/>
                  <a:gd name="T103" fmla="*/ 770 h 1302"/>
                  <a:gd name="T104" fmla="*/ 1606 w 2115"/>
                  <a:gd name="T105" fmla="*/ 496 h 1302"/>
                  <a:gd name="T106" fmla="*/ 1838 w 2115"/>
                  <a:gd name="T107" fmla="*/ 406 h 1302"/>
                  <a:gd name="T108" fmla="*/ 2071 w 2115"/>
                  <a:gd name="T109" fmla="*/ 496 h 1302"/>
                  <a:gd name="T110" fmla="*/ 1982 w 2115"/>
                  <a:gd name="T111" fmla="*/ 1130 h 1302"/>
                  <a:gd name="T112" fmla="*/ 1926 w 2115"/>
                  <a:gd name="T113" fmla="*/ 1168 h 1302"/>
                  <a:gd name="T114" fmla="*/ 1992 w 2115"/>
                  <a:gd name="T115" fmla="*/ 1173 h 1302"/>
                  <a:gd name="T116" fmla="*/ 2115 w 2115"/>
                  <a:gd name="T117" fmla="*/ 496 h 1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15" h="1302">
                    <a:moveTo>
                      <a:pt x="573" y="956"/>
                    </a:moveTo>
                    <a:cubicBezTo>
                      <a:pt x="154" y="956"/>
                      <a:pt x="154" y="956"/>
                      <a:pt x="154" y="956"/>
                    </a:cubicBezTo>
                    <a:cubicBezTo>
                      <a:pt x="148" y="956"/>
                      <a:pt x="144" y="951"/>
                      <a:pt x="144" y="946"/>
                    </a:cubicBezTo>
                    <a:cubicBezTo>
                      <a:pt x="144" y="334"/>
                      <a:pt x="144" y="334"/>
                      <a:pt x="144" y="334"/>
                    </a:cubicBezTo>
                    <a:cubicBezTo>
                      <a:pt x="144" y="328"/>
                      <a:pt x="148" y="324"/>
                      <a:pt x="154" y="324"/>
                    </a:cubicBezTo>
                    <a:cubicBezTo>
                      <a:pt x="573" y="324"/>
                      <a:pt x="573" y="324"/>
                      <a:pt x="573" y="324"/>
                    </a:cubicBezTo>
                    <a:lnTo>
                      <a:pt x="573" y="956"/>
                    </a:lnTo>
                    <a:close/>
                    <a:moveTo>
                      <a:pt x="573" y="1059"/>
                    </a:moveTo>
                    <a:cubicBezTo>
                      <a:pt x="44" y="1059"/>
                      <a:pt x="44" y="1059"/>
                      <a:pt x="44" y="1059"/>
                    </a:cubicBezTo>
                    <a:cubicBezTo>
                      <a:pt x="44" y="220"/>
                      <a:pt x="44" y="220"/>
                      <a:pt x="44" y="220"/>
                    </a:cubicBezTo>
                    <a:cubicBezTo>
                      <a:pt x="573" y="220"/>
                      <a:pt x="573" y="220"/>
                      <a:pt x="573" y="220"/>
                    </a:cubicBezTo>
                    <a:cubicBezTo>
                      <a:pt x="573" y="180"/>
                      <a:pt x="573" y="180"/>
                      <a:pt x="573" y="180"/>
                    </a:cubicBezTo>
                    <a:cubicBezTo>
                      <a:pt x="576" y="176"/>
                      <a:pt x="576" y="176"/>
                      <a:pt x="576" y="176"/>
                    </a:cubicBezTo>
                    <a:cubicBezTo>
                      <a:pt x="22" y="176"/>
                      <a:pt x="22" y="176"/>
                      <a:pt x="22" y="176"/>
                    </a:cubicBezTo>
                    <a:cubicBezTo>
                      <a:pt x="10" y="176"/>
                      <a:pt x="0" y="186"/>
                      <a:pt x="0" y="198"/>
                    </a:cubicBezTo>
                    <a:cubicBezTo>
                      <a:pt x="0" y="1081"/>
                      <a:pt x="0" y="1081"/>
                      <a:pt x="0" y="1081"/>
                    </a:cubicBezTo>
                    <a:cubicBezTo>
                      <a:pt x="0" y="1093"/>
                      <a:pt x="10" y="1103"/>
                      <a:pt x="22" y="1103"/>
                    </a:cubicBezTo>
                    <a:cubicBezTo>
                      <a:pt x="573" y="1103"/>
                      <a:pt x="573" y="1103"/>
                      <a:pt x="573" y="1103"/>
                    </a:cubicBezTo>
                    <a:lnTo>
                      <a:pt x="573" y="1059"/>
                    </a:lnTo>
                    <a:close/>
                    <a:moveTo>
                      <a:pt x="660" y="89"/>
                    </a:moveTo>
                    <a:cubicBezTo>
                      <a:pt x="116" y="89"/>
                      <a:pt x="116" y="89"/>
                      <a:pt x="116" y="89"/>
                    </a:cubicBezTo>
                    <a:cubicBezTo>
                      <a:pt x="104" y="89"/>
                      <a:pt x="94" y="99"/>
                      <a:pt x="94" y="111"/>
                    </a:cubicBezTo>
                    <a:cubicBezTo>
                      <a:pt x="94" y="123"/>
                      <a:pt x="104" y="133"/>
                      <a:pt x="116" y="133"/>
                    </a:cubicBezTo>
                    <a:cubicBezTo>
                      <a:pt x="618" y="133"/>
                      <a:pt x="618" y="133"/>
                      <a:pt x="618" y="133"/>
                    </a:cubicBezTo>
                    <a:lnTo>
                      <a:pt x="660" y="89"/>
                    </a:lnTo>
                    <a:close/>
                    <a:moveTo>
                      <a:pt x="745" y="0"/>
                    </a:moveTo>
                    <a:cubicBezTo>
                      <a:pt x="201" y="0"/>
                      <a:pt x="201" y="0"/>
                      <a:pt x="201" y="0"/>
                    </a:cubicBezTo>
                    <a:cubicBezTo>
                      <a:pt x="189" y="0"/>
                      <a:pt x="179" y="10"/>
                      <a:pt x="179" y="22"/>
                    </a:cubicBezTo>
                    <a:cubicBezTo>
                      <a:pt x="179" y="35"/>
                      <a:pt x="189" y="44"/>
                      <a:pt x="201" y="44"/>
                    </a:cubicBezTo>
                    <a:cubicBezTo>
                      <a:pt x="703" y="44"/>
                      <a:pt x="703" y="44"/>
                      <a:pt x="703" y="44"/>
                    </a:cubicBezTo>
                    <a:lnTo>
                      <a:pt x="745" y="0"/>
                    </a:lnTo>
                    <a:close/>
                    <a:moveTo>
                      <a:pt x="1882" y="948"/>
                    </a:moveTo>
                    <a:cubicBezTo>
                      <a:pt x="1882" y="1168"/>
                      <a:pt x="1882" y="1168"/>
                      <a:pt x="1882" y="1168"/>
                    </a:cubicBezTo>
                    <a:cubicBezTo>
                      <a:pt x="1882" y="1208"/>
                      <a:pt x="1861" y="1261"/>
                      <a:pt x="1760" y="1286"/>
                    </a:cubicBezTo>
                    <a:cubicBezTo>
                      <a:pt x="1718" y="1296"/>
                      <a:pt x="1663" y="1302"/>
                      <a:pt x="1606" y="1302"/>
                    </a:cubicBezTo>
                    <a:cubicBezTo>
                      <a:pt x="1549" y="1302"/>
                      <a:pt x="1494" y="1296"/>
                      <a:pt x="1452" y="1286"/>
                    </a:cubicBezTo>
                    <a:cubicBezTo>
                      <a:pt x="1439" y="1283"/>
                      <a:pt x="1412" y="1276"/>
                      <a:pt x="1387" y="1262"/>
                    </a:cubicBezTo>
                    <a:cubicBezTo>
                      <a:pt x="1350" y="1240"/>
                      <a:pt x="1329" y="1207"/>
                      <a:pt x="1329" y="1168"/>
                    </a:cubicBezTo>
                    <a:cubicBezTo>
                      <a:pt x="1329" y="948"/>
                      <a:pt x="1329" y="948"/>
                      <a:pt x="1329" y="948"/>
                    </a:cubicBezTo>
                    <a:cubicBezTo>
                      <a:pt x="1329" y="908"/>
                      <a:pt x="1350" y="855"/>
                      <a:pt x="1452" y="830"/>
                    </a:cubicBezTo>
                    <a:cubicBezTo>
                      <a:pt x="1494" y="820"/>
                      <a:pt x="1549" y="814"/>
                      <a:pt x="1606" y="814"/>
                    </a:cubicBezTo>
                    <a:cubicBezTo>
                      <a:pt x="1663" y="814"/>
                      <a:pt x="1718" y="820"/>
                      <a:pt x="1760" y="830"/>
                    </a:cubicBezTo>
                    <a:cubicBezTo>
                      <a:pt x="1773" y="833"/>
                      <a:pt x="1799" y="840"/>
                      <a:pt x="1824" y="854"/>
                    </a:cubicBezTo>
                    <a:cubicBezTo>
                      <a:pt x="1862" y="876"/>
                      <a:pt x="1882" y="910"/>
                      <a:pt x="1882" y="948"/>
                    </a:cubicBezTo>
                    <a:close/>
                    <a:moveTo>
                      <a:pt x="1838" y="948"/>
                    </a:moveTo>
                    <a:cubicBezTo>
                      <a:pt x="1838" y="894"/>
                      <a:pt x="1771" y="878"/>
                      <a:pt x="1750" y="873"/>
                    </a:cubicBezTo>
                    <a:cubicBezTo>
                      <a:pt x="1711" y="863"/>
                      <a:pt x="1660" y="858"/>
                      <a:pt x="1606" y="858"/>
                    </a:cubicBezTo>
                    <a:cubicBezTo>
                      <a:pt x="1552" y="858"/>
                      <a:pt x="1501" y="863"/>
                      <a:pt x="1462" y="873"/>
                    </a:cubicBezTo>
                    <a:cubicBezTo>
                      <a:pt x="1440" y="878"/>
                      <a:pt x="1373" y="894"/>
                      <a:pt x="1373" y="948"/>
                    </a:cubicBezTo>
                    <a:cubicBezTo>
                      <a:pt x="1373" y="1168"/>
                      <a:pt x="1373" y="1168"/>
                      <a:pt x="1373" y="1168"/>
                    </a:cubicBezTo>
                    <a:cubicBezTo>
                      <a:pt x="1373" y="1222"/>
                      <a:pt x="1440" y="1238"/>
                      <a:pt x="1462" y="1243"/>
                    </a:cubicBezTo>
                    <a:cubicBezTo>
                      <a:pt x="1501" y="1253"/>
                      <a:pt x="1552" y="1258"/>
                      <a:pt x="1606" y="1258"/>
                    </a:cubicBezTo>
                    <a:cubicBezTo>
                      <a:pt x="1660" y="1258"/>
                      <a:pt x="1711" y="1253"/>
                      <a:pt x="1750" y="1243"/>
                    </a:cubicBezTo>
                    <a:cubicBezTo>
                      <a:pt x="1771" y="1238"/>
                      <a:pt x="1838" y="1222"/>
                      <a:pt x="1838" y="1168"/>
                    </a:cubicBezTo>
                    <a:lnTo>
                      <a:pt x="1838" y="948"/>
                    </a:lnTo>
                    <a:close/>
                    <a:moveTo>
                      <a:pt x="1728" y="325"/>
                    </a:moveTo>
                    <a:cubicBezTo>
                      <a:pt x="1743" y="324"/>
                      <a:pt x="1757" y="322"/>
                      <a:pt x="1772" y="321"/>
                    </a:cubicBezTo>
                    <a:cubicBezTo>
                      <a:pt x="1772" y="198"/>
                      <a:pt x="1772" y="198"/>
                      <a:pt x="1772" y="198"/>
                    </a:cubicBezTo>
                    <a:cubicBezTo>
                      <a:pt x="1772" y="186"/>
                      <a:pt x="1763" y="176"/>
                      <a:pt x="1750" y="176"/>
                    </a:cubicBezTo>
                    <a:cubicBezTo>
                      <a:pt x="1246" y="176"/>
                      <a:pt x="1246" y="176"/>
                      <a:pt x="1246" y="176"/>
                    </a:cubicBezTo>
                    <a:cubicBezTo>
                      <a:pt x="1209" y="215"/>
                      <a:pt x="1209" y="215"/>
                      <a:pt x="1209" y="215"/>
                    </a:cubicBezTo>
                    <a:cubicBezTo>
                      <a:pt x="1209" y="220"/>
                      <a:pt x="1209" y="220"/>
                      <a:pt x="1209" y="220"/>
                    </a:cubicBezTo>
                    <a:cubicBezTo>
                      <a:pt x="1728" y="220"/>
                      <a:pt x="1728" y="220"/>
                      <a:pt x="1728" y="220"/>
                    </a:cubicBezTo>
                    <a:lnTo>
                      <a:pt x="1728" y="325"/>
                    </a:lnTo>
                    <a:close/>
                    <a:moveTo>
                      <a:pt x="1822" y="319"/>
                    </a:moveTo>
                    <a:cubicBezTo>
                      <a:pt x="1827" y="318"/>
                      <a:pt x="1833" y="318"/>
                      <a:pt x="1838" y="318"/>
                    </a:cubicBezTo>
                    <a:cubicBezTo>
                      <a:pt x="1848" y="318"/>
                      <a:pt x="1857" y="319"/>
                      <a:pt x="1866" y="319"/>
                    </a:cubicBezTo>
                    <a:cubicBezTo>
                      <a:pt x="1866" y="111"/>
                      <a:pt x="1866" y="111"/>
                      <a:pt x="1866" y="111"/>
                    </a:cubicBezTo>
                    <a:cubicBezTo>
                      <a:pt x="1866" y="99"/>
                      <a:pt x="1856" y="89"/>
                      <a:pt x="1844" y="89"/>
                    </a:cubicBezTo>
                    <a:cubicBezTo>
                      <a:pt x="1330" y="89"/>
                      <a:pt x="1330" y="89"/>
                      <a:pt x="1330" y="89"/>
                    </a:cubicBezTo>
                    <a:cubicBezTo>
                      <a:pt x="1288" y="133"/>
                      <a:pt x="1288" y="133"/>
                      <a:pt x="1288" y="133"/>
                    </a:cubicBezTo>
                    <a:cubicBezTo>
                      <a:pt x="1822" y="133"/>
                      <a:pt x="1822" y="133"/>
                      <a:pt x="1822" y="133"/>
                    </a:cubicBezTo>
                    <a:lnTo>
                      <a:pt x="1822" y="319"/>
                    </a:lnTo>
                    <a:close/>
                    <a:moveTo>
                      <a:pt x="1907" y="321"/>
                    </a:moveTo>
                    <a:cubicBezTo>
                      <a:pt x="1922" y="322"/>
                      <a:pt x="1937" y="324"/>
                      <a:pt x="1951" y="326"/>
                    </a:cubicBezTo>
                    <a:cubicBezTo>
                      <a:pt x="1951" y="22"/>
                      <a:pt x="1951" y="22"/>
                      <a:pt x="1951" y="22"/>
                    </a:cubicBezTo>
                    <a:cubicBezTo>
                      <a:pt x="1951" y="10"/>
                      <a:pt x="1941" y="0"/>
                      <a:pt x="1929" y="0"/>
                    </a:cubicBezTo>
                    <a:cubicBezTo>
                      <a:pt x="1415" y="0"/>
                      <a:pt x="1415" y="0"/>
                      <a:pt x="1415" y="0"/>
                    </a:cubicBezTo>
                    <a:cubicBezTo>
                      <a:pt x="1373" y="44"/>
                      <a:pt x="1373" y="44"/>
                      <a:pt x="1373" y="44"/>
                    </a:cubicBezTo>
                    <a:cubicBezTo>
                      <a:pt x="1907" y="44"/>
                      <a:pt x="1907" y="44"/>
                      <a:pt x="1907" y="44"/>
                    </a:cubicBezTo>
                    <a:lnTo>
                      <a:pt x="1907" y="321"/>
                    </a:lnTo>
                    <a:close/>
                    <a:moveTo>
                      <a:pt x="1285" y="1059"/>
                    </a:moveTo>
                    <a:cubicBezTo>
                      <a:pt x="1209" y="1059"/>
                      <a:pt x="1209" y="1059"/>
                      <a:pt x="1209" y="1059"/>
                    </a:cubicBezTo>
                    <a:cubicBezTo>
                      <a:pt x="1209" y="1103"/>
                      <a:pt x="1209" y="1103"/>
                      <a:pt x="1209" y="1103"/>
                    </a:cubicBezTo>
                    <a:cubicBezTo>
                      <a:pt x="1285" y="1103"/>
                      <a:pt x="1285" y="1103"/>
                      <a:pt x="1285" y="1103"/>
                    </a:cubicBezTo>
                    <a:lnTo>
                      <a:pt x="1285" y="1059"/>
                    </a:lnTo>
                    <a:close/>
                    <a:moveTo>
                      <a:pt x="1285" y="948"/>
                    </a:moveTo>
                    <a:cubicBezTo>
                      <a:pt x="1285" y="902"/>
                      <a:pt x="1305" y="820"/>
                      <a:pt x="1441" y="787"/>
                    </a:cubicBezTo>
                    <a:cubicBezTo>
                      <a:pt x="1464" y="782"/>
                      <a:pt x="1490" y="777"/>
                      <a:pt x="1518" y="775"/>
                    </a:cubicBezTo>
                    <a:cubicBezTo>
                      <a:pt x="1518" y="496"/>
                      <a:pt x="1518" y="496"/>
                      <a:pt x="1518" y="496"/>
                    </a:cubicBezTo>
                    <a:cubicBezTo>
                      <a:pt x="1518" y="456"/>
                      <a:pt x="1533" y="388"/>
                      <a:pt x="1629" y="350"/>
                    </a:cubicBezTo>
                    <a:cubicBezTo>
                      <a:pt x="1629" y="334"/>
                      <a:pt x="1629" y="334"/>
                      <a:pt x="1629" y="334"/>
                    </a:cubicBezTo>
                    <a:cubicBezTo>
                      <a:pt x="1629" y="328"/>
                      <a:pt x="1625" y="324"/>
                      <a:pt x="1619" y="324"/>
                    </a:cubicBezTo>
                    <a:cubicBezTo>
                      <a:pt x="1209" y="324"/>
                      <a:pt x="1209" y="324"/>
                      <a:pt x="1209" y="324"/>
                    </a:cubicBezTo>
                    <a:cubicBezTo>
                      <a:pt x="1209" y="956"/>
                      <a:pt x="1209" y="956"/>
                      <a:pt x="1209" y="956"/>
                    </a:cubicBezTo>
                    <a:cubicBezTo>
                      <a:pt x="1285" y="956"/>
                      <a:pt x="1285" y="956"/>
                      <a:pt x="1285" y="956"/>
                    </a:cubicBezTo>
                    <a:lnTo>
                      <a:pt x="1285" y="948"/>
                    </a:lnTo>
                    <a:close/>
                    <a:moveTo>
                      <a:pt x="2057" y="403"/>
                    </a:moveTo>
                    <a:cubicBezTo>
                      <a:pt x="2032" y="388"/>
                      <a:pt x="2005" y="381"/>
                      <a:pt x="1992" y="378"/>
                    </a:cubicBezTo>
                    <a:cubicBezTo>
                      <a:pt x="1950" y="368"/>
                      <a:pt x="1896" y="362"/>
                      <a:pt x="1838" y="362"/>
                    </a:cubicBezTo>
                    <a:cubicBezTo>
                      <a:pt x="1781" y="362"/>
                      <a:pt x="1726" y="368"/>
                      <a:pt x="1684" y="378"/>
                    </a:cubicBezTo>
                    <a:cubicBezTo>
                      <a:pt x="1583" y="403"/>
                      <a:pt x="1562" y="456"/>
                      <a:pt x="1562" y="496"/>
                    </a:cubicBezTo>
                    <a:cubicBezTo>
                      <a:pt x="1562" y="771"/>
                      <a:pt x="1562" y="771"/>
                      <a:pt x="1562" y="771"/>
                    </a:cubicBezTo>
                    <a:cubicBezTo>
                      <a:pt x="1576" y="770"/>
                      <a:pt x="1591" y="770"/>
                      <a:pt x="1606" y="770"/>
                    </a:cubicBezTo>
                    <a:cubicBezTo>
                      <a:pt x="1606" y="770"/>
                      <a:pt x="1606" y="770"/>
                      <a:pt x="1606" y="770"/>
                    </a:cubicBezTo>
                    <a:cubicBezTo>
                      <a:pt x="1606" y="496"/>
                      <a:pt x="1606" y="496"/>
                      <a:pt x="1606" y="496"/>
                    </a:cubicBezTo>
                    <a:cubicBezTo>
                      <a:pt x="1606" y="443"/>
                      <a:pt x="1673" y="426"/>
                      <a:pt x="1695" y="421"/>
                    </a:cubicBezTo>
                    <a:cubicBezTo>
                      <a:pt x="1734" y="412"/>
                      <a:pt x="1785" y="406"/>
                      <a:pt x="1838" y="406"/>
                    </a:cubicBezTo>
                    <a:cubicBezTo>
                      <a:pt x="1892" y="406"/>
                      <a:pt x="1943" y="412"/>
                      <a:pt x="1982" y="421"/>
                    </a:cubicBezTo>
                    <a:cubicBezTo>
                      <a:pt x="2004" y="426"/>
                      <a:pt x="2071" y="443"/>
                      <a:pt x="2071" y="496"/>
                    </a:cubicBezTo>
                    <a:cubicBezTo>
                      <a:pt x="2071" y="1055"/>
                      <a:pt x="2071" y="1055"/>
                      <a:pt x="2071" y="1055"/>
                    </a:cubicBezTo>
                    <a:cubicBezTo>
                      <a:pt x="2071" y="1108"/>
                      <a:pt x="2004" y="1125"/>
                      <a:pt x="1982" y="1130"/>
                    </a:cubicBezTo>
                    <a:cubicBezTo>
                      <a:pt x="1965" y="1134"/>
                      <a:pt x="1947" y="1137"/>
                      <a:pt x="1926" y="1140"/>
                    </a:cubicBezTo>
                    <a:cubicBezTo>
                      <a:pt x="1926" y="1168"/>
                      <a:pt x="1926" y="1168"/>
                      <a:pt x="1926" y="1168"/>
                    </a:cubicBezTo>
                    <a:cubicBezTo>
                      <a:pt x="1926" y="1173"/>
                      <a:pt x="1926" y="1178"/>
                      <a:pt x="1925" y="1184"/>
                    </a:cubicBezTo>
                    <a:cubicBezTo>
                      <a:pt x="1950" y="1181"/>
                      <a:pt x="1973" y="1178"/>
                      <a:pt x="1992" y="1173"/>
                    </a:cubicBezTo>
                    <a:cubicBezTo>
                      <a:pt x="2094" y="1148"/>
                      <a:pt x="2115" y="1095"/>
                      <a:pt x="2115" y="1055"/>
                    </a:cubicBezTo>
                    <a:cubicBezTo>
                      <a:pt x="2115" y="496"/>
                      <a:pt x="2115" y="496"/>
                      <a:pt x="2115" y="496"/>
                    </a:cubicBezTo>
                    <a:cubicBezTo>
                      <a:pt x="2115" y="458"/>
                      <a:pt x="2094" y="425"/>
                      <a:pt x="2057" y="403"/>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pt-BR" dirty="0">
                  <a:solidFill>
                    <a:srgbClr val="575757"/>
                  </a:solidFill>
                </a:endParaRPr>
              </a:p>
            </p:txBody>
          </p:sp>
          <p:sp>
            <p:nvSpPr>
              <p:cNvPr id="16" name="Freeform 12">
                <a:extLst>
                  <a:ext uri="{FF2B5EF4-FFF2-40B4-BE49-F238E27FC236}">
                    <a16:creationId xmlns:a16="http://schemas.microsoft.com/office/drawing/2014/main" id="{593C7D11-7FBD-A89E-83DA-5C7031C51991}"/>
                  </a:ext>
                </a:extLst>
              </p:cNvPr>
              <p:cNvSpPr>
                <a:spLocks noEditPoints="1"/>
              </p:cNvSpPr>
              <p:nvPr/>
            </p:nvSpPr>
            <p:spPr bwMode="auto">
              <a:xfrm>
                <a:off x="5779768" y="3071621"/>
                <a:ext cx="1006602" cy="862967"/>
              </a:xfrm>
              <a:custGeom>
                <a:avLst/>
                <a:gdLst>
                  <a:gd name="T0" fmla="*/ 0 w 1410"/>
                  <a:gd name="T1" fmla="*/ 1099 h 1208"/>
                  <a:gd name="T2" fmla="*/ 184 w 1410"/>
                  <a:gd name="T3" fmla="*/ 0 h 1208"/>
                  <a:gd name="T4" fmla="*/ 548 w 1410"/>
                  <a:gd name="T5" fmla="*/ 191 h 1208"/>
                  <a:gd name="T6" fmla="*/ 1410 w 1410"/>
                  <a:gd name="T7" fmla="*/ 662 h 1208"/>
                  <a:gd name="T8" fmla="*/ 1221 w 1410"/>
                  <a:gd name="T9" fmla="*/ 692 h 1208"/>
                  <a:gd name="T10" fmla="*/ 1033 w 1410"/>
                  <a:gd name="T11" fmla="*/ 662 h 1208"/>
                  <a:gd name="T12" fmla="*/ 1033 w 1410"/>
                  <a:gd name="T13" fmla="*/ 711 h 1208"/>
                  <a:gd name="T14" fmla="*/ 1033 w 1410"/>
                  <a:gd name="T15" fmla="*/ 714 h 1208"/>
                  <a:gd name="T16" fmla="*/ 1410 w 1410"/>
                  <a:gd name="T17" fmla="*/ 714 h 1208"/>
                  <a:gd name="T18" fmla="*/ 1409 w 1410"/>
                  <a:gd name="T19" fmla="*/ 711 h 1208"/>
                  <a:gd name="T20" fmla="*/ 1410 w 1410"/>
                  <a:gd name="T21" fmla="*/ 662 h 1208"/>
                  <a:gd name="T22" fmla="*/ 1033 w 1410"/>
                  <a:gd name="T23" fmla="*/ 490 h 1208"/>
                  <a:gd name="T24" fmla="*/ 1221 w 1410"/>
                  <a:gd name="T25" fmla="*/ 536 h 1208"/>
                  <a:gd name="T26" fmla="*/ 1410 w 1410"/>
                  <a:gd name="T27" fmla="*/ 490 h 1208"/>
                  <a:gd name="T28" fmla="*/ 1409 w 1410"/>
                  <a:gd name="T29" fmla="*/ 487 h 1208"/>
                  <a:gd name="T30" fmla="*/ 1033 w 1410"/>
                  <a:gd name="T31" fmla="*/ 487 h 1208"/>
                  <a:gd name="T32" fmla="*/ 1221 w 1410"/>
                  <a:gd name="T33" fmla="*/ 580 h 1208"/>
                  <a:gd name="T34" fmla="*/ 1033 w 1410"/>
                  <a:gd name="T35" fmla="*/ 550 h 1208"/>
                  <a:gd name="T36" fmla="*/ 1033 w 1410"/>
                  <a:gd name="T37" fmla="*/ 599 h 1208"/>
                  <a:gd name="T38" fmla="*/ 1033 w 1410"/>
                  <a:gd name="T39" fmla="*/ 602 h 1208"/>
                  <a:gd name="T40" fmla="*/ 1410 w 1410"/>
                  <a:gd name="T41" fmla="*/ 602 h 1208"/>
                  <a:gd name="T42" fmla="*/ 1409 w 1410"/>
                  <a:gd name="T43" fmla="*/ 599 h 1208"/>
                  <a:gd name="T44" fmla="*/ 1410 w 1410"/>
                  <a:gd name="T45" fmla="*/ 550 h 1208"/>
                  <a:gd name="T46" fmla="*/ 1221 w 1410"/>
                  <a:gd name="T47" fmla="*/ 580 h 1208"/>
                  <a:gd name="T48" fmla="*/ 845 w 1410"/>
                  <a:gd name="T49" fmla="*/ 1015 h 1208"/>
                  <a:gd name="T50" fmla="*/ 800 w 1410"/>
                  <a:gd name="T51" fmla="*/ 1049 h 1208"/>
                  <a:gd name="T52" fmla="*/ 800 w 1410"/>
                  <a:gd name="T53" fmla="*/ 1052 h 1208"/>
                  <a:gd name="T54" fmla="*/ 989 w 1410"/>
                  <a:gd name="T55" fmla="*/ 1098 h 1208"/>
                  <a:gd name="T56" fmla="*/ 1177 w 1410"/>
                  <a:gd name="T57" fmla="*/ 1052 h 1208"/>
                  <a:gd name="T58" fmla="*/ 1177 w 1410"/>
                  <a:gd name="T59" fmla="*/ 1049 h 1208"/>
                  <a:gd name="T60" fmla="*/ 1133 w 1410"/>
                  <a:gd name="T61" fmla="*/ 1015 h 1208"/>
                  <a:gd name="T62" fmla="*/ 1133 w 1410"/>
                  <a:gd name="T63" fmla="*/ 1127 h 1208"/>
                  <a:gd name="T64" fmla="*/ 845 w 1410"/>
                  <a:gd name="T65" fmla="*/ 1127 h 1208"/>
                  <a:gd name="T66" fmla="*/ 800 w 1410"/>
                  <a:gd name="T67" fmla="*/ 1161 h 1208"/>
                  <a:gd name="T68" fmla="*/ 800 w 1410"/>
                  <a:gd name="T69" fmla="*/ 1163 h 1208"/>
                  <a:gd name="T70" fmla="*/ 1177 w 1410"/>
                  <a:gd name="T71" fmla="*/ 1163 h 1208"/>
                  <a:gd name="T72" fmla="*/ 1177 w 1410"/>
                  <a:gd name="T73" fmla="*/ 1161 h 1208"/>
                  <a:gd name="T74" fmla="*/ 1133 w 1410"/>
                  <a:gd name="T75" fmla="*/ 1127 h 1208"/>
                  <a:gd name="T76" fmla="*/ 1177 w 1410"/>
                  <a:gd name="T77" fmla="*/ 941 h 1208"/>
                  <a:gd name="T78" fmla="*/ 800 w 1410"/>
                  <a:gd name="T79" fmla="*/ 941 h 1208"/>
                  <a:gd name="T80" fmla="*/ 1410 w 1410"/>
                  <a:gd name="T81" fmla="*/ 774 h 1208"/>
                  <a:gd name="T82" fmla="*/ 1221 w 1410"/>
                  <a:gd name="T83" fmla="*/ 804 h 1208"/>
                  <a:gd name="T84" fmla="*/ 1230 w 1410"/>
                  <a:gd name="T85" fmla="*/ 810 h 1208"/>
                  <a:gd name="T86" fmla="*/ 1410 w 1410"/>
                  <a:gd name="T87" fmla="*/ 826 h 1208"/>
                  <a:gd name="T88" fmla="*/ 1409 w 1410"/>
                  <a:gd name="T89" fmla="*/ 824 h 1208"/>
                  <a:gd name="T90" fmla="*/ 1410 w 1410"/>
                  <a:gd name="T91" fmla="*/ 774 h 1208"/>
                  <a:gd name="T92" fmla="*/ 1365 w 1410"/>
                  <a:gd name="T93" fmla="*/ 902 h 1208"/>
                  <a:gd name="T94" fmla="*/ 1309 w 1410"/>
                  <a:gd name="T95" fmla="*/ 942 h 1208"/>
                  <a:gd name="T96" fmla="*/ 1410 w 1410"/>
                  <a:gd name="T97" fmla="*/ 939 h 1208"/>
                  <a:gd name="T98" fmla="*/ 1409 w 1410"/>
                  <a:gd name="T99" fmla="*/ 936 h 1208"/>
                  <a:gd name="T100" fmla="*/ 1410 w 1410"/>
                  <a:gd name="T101" fmla="*/ 886 h 1208"/>
                  <a:gd name="T102" fmla="*/ 1365 w 1410"/>
                  <a:gd name="T103" fmla="*/ 1014 h 1208"/>
                  <a:gd name="T104" fmla="*/ 1309 w 1410"/>
                  <a:gd name="T105" fmla="*/ 1089 h 1208"/>
                  <a:gd name="T106" fmla="*/ 1409 w 1410"/>
                  <a:gd name="T107" fmla="*/ 1048 h 1208"/>
                  <a:gd name="T108" fmla="*/ 1410 w 1410"/>
                  <a:gd name="T109" fmla="*/ 998 h 1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10" h="1208">
                    <a:moveTo>
                      <a:pt x="548" y="1099"/>
                    </a:moveTo>
                    <a:cubicBezTo>
                      <a:pt x="0" y="1099"/>
                      <a:pt x="0" y="1099"/>
                      <a:pt x="0" y="1099"/>
                    </a:cubicBezTo>
                    <a:cubicBezTo>
                      <a:pt x="0" y="191"/>
                      <a:pt x="0" y="191"/>
                      <a:pt x="0" y="191"/>
                    </a:cubicBezTo>
                    <a:cubicBezTo>
                      <a:pt x="184" y="0"/>
                      <a:pt x="184" y="0"/>
                      <a:pt x="184" y="0"/>
                    </a:cubicBezTo>
                    <a:cubicBezTo>
                      <a:pt x="732" y="0"/>
                      <a:pt x="732" y="0"/>
                      <a:pt x="732" y="0"/>
                    </a:cubicBezTo>
                    <a:cubicBezTo>
                      <a:pt x="548" y="191"/>
                      <a:pt x="548" y="191"/>
                      <a:pt x="548" y="191"/>
                    </a:cubicBezTo>
                    <a:lnTo>
                      <a:pt x="548" y="1099"/>
                    </a:lnTo>
                    <a:close/>
                    <a:moveTo>
                      <a:pt x="1410" y="662"/>
                    </a:moveTo>
                    <a:cubicBezTo>
                      <a:pt x="1398" y="668"/>
                      <a:pt x="1383" y="673"/>
                      <a:pt x="1365" y="678"/>
                    </a:cubicBezTo>
                    <a:cubicBezTo>
                      <a:pt x="1326" y="687"/>
                      <a:pt x="1275" y="692"/>
                      <a:pt x="1221" y="692"/>
                    </a:cubicBezTo>
                    <a:cubicBezTo>
                      <a:pt x="1168" y="692"/>
                      <a:pt x="1117" y="687"/>
                      <a:pt x="1078" y="678"/>
                    </a:cubicBezTo>
                    <a:cubicBezTo>
                      <a:pt x="1060" y="673"/>
                      <a:pt x="1045" y="668"/>
                      <a:pt x="1033" y="662"/>
                    </a:cubicBezTo>
                    <a:cubicBezTo>
                      <a:pt x="1033" y="711"/>
                      <a:pt x="1033" y="711"/>
                      <a:pt x="1033" y="711"/>
                    </a:cubicBezTo>
                    <a:cubicBezTo>
                      <a:pt x="1033" y="711"/>
                      <a:pt x="1033" y="711"/>
                      <a:pt x="1033" y="711"/>
                    </a:cubicBezTo>
                    <a:cubicBezTo>
                      <a:pt x="1033" y="712"/>
                      <a:pt x="1033" y="713"/>
                      <a:pt x="1033" y="714"/>
                    </a:cubicBezTo>
                    <a:cubicBezTo>
                      <a:pt x="1033" y="714"/>
                      <a:pt x="1033" y="714"/>
                      <a:pt x="1033" y="714"/>
                    </a:cubicBezTo>
                    <a:cubicBezTo>
                      <a:pt x="1033" y="740"/>
                      <a:pt x="1117" y="760"/>
                      <a:pt x="1221" y="760"/>
                    </a:cubicBezTo>
                    <a:cubicBezTo>
                      <a:pt x="1325" y="760"/>
                      <a:pt x="1410" y="740"/>
                      <a:pt x="1410" y="714"/>
                    </a:cubicBezTo>
                    <a:cubicBezTo>
                      <a:pt x="1410" y="714"/>
                      <a:pt x="1410" y="714"/>
                      <a:pt x="1410" y="714"/>
                    </a:cubicBezTo>
                    <a:cubicBezTo>
                      <a:pt x="1410" y="713"/>
                      <a:pt x="1410" y="712"/>
                      <a:pt x="1409" y="711"/>
                    </a:cubicBezTo>
                    <a:cubicBezTo>
                      <a:pt x="1410" y="711"/>
                      <a:pt x="1410" y="711"/>
                      <a:pt x="1410" y="711"/>
                    </a:cubicBezTo>
                    <a:lnTo>
                      <a:pt x="1410" y="662"/>
                    </a:lnTo>
                    <a:close/>
                    <a:moveTo>
                      <a:pt x="1033" y="488"/>
                    </a:moveTo>
                    <a:cubicBezTo>
                      <a:pt x="1033" y="489"/>
                      <a:pt x="1033" y="490"/>
                      <a:pt x="1033" y="490"/>
                    </a:cubicBezTo>
                    <a:cubicBezTo>
                      <a:pt x="1033" y="490"/>
                      <a:pt x="1033" y="490"/>
                      <a:pt x="1033" y="490"/>
                    </a:cubicBezTo>
                    <a:cubicBezTo>
                      <a:pt x="1033" y="516"/>
                      <a:pt x="1117" y="536"/>
                      <a:pt x="1221" y="536"/>
                    </a:cubicBezTo>
                    <a:cubicBezTo>
                      <a:pt x="1325" y="536"/>
                      <a:pt x="1410" y="516"/>
                      <a:pt x="1410" y="490"/>
                    </a:cubicBezTo>
                    <a:cubicBezTo>
                      <a:pt x="1410" y="490"/>
                      <a:pt x="1410" y="490"/>
                      <a:pt x="1410" y="490"/>
                    </a:cubicBezTo>
                    <a:cubicBezTo>
                      <a:pt x="1410" y="490"/>
                      <a:pt x="1410" y="489"/>
                      <a:pt x="1410" y="488"/>
                    </a:cubicBezTo>
                    <a:cubicBezTo>
                      <a:pt x="1410" y="488"/>
                      <a:pt x="1410" y="488"/>
                      <a:pt x="1409" y="487"/>
                    </a:cubicBezTo>
                    <a:cubicBezTo>
                      <a:pt x="1403" y="463"/>
                      <a:pt x="1321" y="444"/>
                      <a:pt x="1221" y="444"/>
                    </a:cubicBezTo>
                    <a:cubicBezTo>
                      <a:pt x="1121" y="444"/>
                      <a:pt x="1039" y="463"/>
                      <a:pt x="1033" y="487"/>
                    </a:cubicBezTo>
                    <a:cubicBezTo>
                      <a:pt x="1033" y="488"/>
                      <a:pt x="1033" y="488"/>
                      <a:pt x="1033" y="488"/>
                    </a:cubicBezTo>
                    <a:close/>
                    <a:moveTo>
                      <a:pt x="1221" y="580"/>
                    </a:moveTo>
                    <a:cubicBezTo>
                      <a:pt x="1168" y="580"/>
                      <a:pt x="1117" y="575"/>
                      <a:pt x="1078" y="565"/>
                    </a:cubicBezTo>
                    <a:cubicBezTo>
                      <a:pt x="1060" y="561"/>
                      <a:pt x="1045" y="556"/>
                      <a:pt x="1033" y="550"/>
                    </a:cubicBezTo>
                    <a:cubicBezTo>
                      <a:pt x="1033" y="599"/>
                      <a:pt x="1033" y="599"/>
                      <a:pt x="1033" y="599"/>
                    </a:cubicBezTo>
                    <a:cubicBezTo>
                      <a:pt x="1033" y="599"/>
                      <a:pt x="1033" y="599"/>
                      <a:pt x="1033" y="599"/>
                    </a:cubicBezTo>
                    <a:cubicBezTo>
                      <a:pt x="1033" y="600"/>
                      <a:pt x="1033" y="601"/>
                      <a:pt x="1033" y="602"/>
                    </a:cubicBezTo>
                    <a:cubicBezTo>
                      <a:pt x="1033" y="602"/>
                      <a:pt x="1033" y="602"/>
                      <a:pt x="1033" y="602"/>
                    </a:cubicBezTo>
                    <a:cubicBezTo>
                      <a:pt x="1033" y="628"/>
                      <a:pt x="1117" y="648"/>
                      <a:pt x="1221" y="648"/>
                    </a:cubicBezTo>
                    <a:cubicBezTo>
                      <a:pt x="1325" y="648"/>
                      <a:pt x="1410" y="628"/>
                      <a:pt x="1410" y="602"/>
                    </a:cubicBezTo>
                    <a:cubicBezTo>
                      <a:pt x="1410" y="602"/>
                      <a:pt x="1410" y="602"/>
                      <a:pt x="1410" y="602"/>
                    </a:cubicBezTo>
                    <a:cubicBezTo>
                      <a:pt x="1410" y="601"/>
                      <a:pt x="1410" y="600"/>
                      <a:pt x="1409" y="599"/>
                    </a:cubicBezTo>
                    <a:cubicBezTo>
                      <a:pt x="1410" y="599"/>
                      <a:pt x="1410" y="599"/>
                      <a:pt x="1410" y="599"/>
                    </a:cubicBezTo>
                    <a:cubicBezTo>
                      <a:pt x="1410" y="550"/>
                      <a:pt x="1410" y="550"/>
                      <a:pt x="1410" y="550"/>
                    </a:cubicBezTo>
                    <a:cubicBezTo>
                      <a:pt x="1398" y="556"/>
                      <a:pt x="1383" y="561"/>
                      <a:pt x="1365" y="565"/>
                    </a:cubicBezTo>
                    <a:cubicBezTo>
                      <a:pt x="1326" y="575"/>
                      <a:pt x="1275" y="580"/>
                      <a:pt x="1221" y="580"/>
                    </a:cubicBezTo>
                    <a:close/>
                    <a:moveTo>
                      <a:pt x="989" y="1030"/>
                    </a:moveTo>
                    <a:cubicBezTo>
                      <a:pt x="935" y="1030"/>
                      <a:pt x="884" y="1024"/>
                      <a:pt x="845" y="1015"/>
                    </a:cubicBezTo>
                    <a:cubicBezTo>
                      <a:pt x="827" y="1011"/>
                      <a:pt x="812" y="1005"/>
                      <a:pt x="800" y="999"/>
                    </a:cubicBezTo>
                    <a:cubicBezTo>
                      <a:pt x="800" y="1049"/>
                      <a:pt x="800" y="1049"/>
                      <a:pt x="800" y="1049"/>
                    </a:cubicBezTo>
                    <a:cubicBezTo>
                      <a:pt x="801" y="1049"/>
                      <a:pt x="801" y="1049"/>
                      <a:pt x="801" y="1049"/>
                    </a:cubicBezTo>
                    <a:cubicBezTo>
                      <a:pt x="800" y="1050"/>
                      <a:pt x="800" y="1051"/>
                      <a:pt x="800" y="1052"/>
                    </a:cubicBezTo>
                    <a:cubicBezTo>
                      <a:pt x="800" y="1052"/>
                      <a:pt x="800" y="1052"/>
                      <a:pt x="800" y="1052"/>
                    </a:cubicBezTo>
                    <a:cubicBezTo>
                      <a:pt x="800" y="1077"/>
                      <a:pt x="885" y="1098"/>
                      <a:pt x="989" y="1098"/>
                    </a:cubicBezTo>
                    <a:cubicBezTo>
                      <a:pt x="1093" y="1098"/>
                      <a:pt x="1177" y="1077"/>
                      <a:pt x="1177" y="1052"/>
                    </a:cubicBezTo>
                    <a:cubicBezTo>
                      <a:pt x="1177" y="1052"/>
                      <a:pt x="1177" y="1052"/>
                      <a:pt x="1177" y="1052"/>
                    </a:cubicBezTo>
                    <a:cubicBezTo>
                      <a:pt x="1177" y="1051"/>
                      <a:pt x="1177" y="1050"/>
                      <a:pt x="1177" y="1049"/>
                    </a:cubicBezTo>
                    <a:cubicBezTo>
                      <a:pt x="1177" y="1049"/>
                      <a:pt x="1177" y="1049"/>
                      <a:pt x="1177" y="1049"/>
                    </a:cubicBezTo>
                    <a:cubicBezTo>
                      <a:pt x="1177" y="999"/>
                      <a:pt x="1177" y="999"/>
                      <a:pt x="1177" y="999"/>
                    </a:cubicBezTo>
                    <a:cubicBezTo>
                      <a:pt x="1165" y="1005"/>
                      <a:pt x="1150" y="1011"/>
                      <a:pt x="1133" y="1015"/>
                    </a:cubicBezTo>
                    <a:cubicBezTo>
                      <a:pt x="1094" y="1024"/>
                      <a:pt x="1043" y="1030"/>
                      <a:pt x="989" y="1030"/>
                    </a:cubicBezTo>
                    <a:close/>
                    <a:moveTo>
                      <a:pt x="1133" y="1127"/>
                    </a:moveTo>
                    <a:cubicBezTo>
                      <a:pt x="1094" y="1136"/>
                      <a:pt x="1043" y="1142"/>
                      <a:pt x="989" y="1142"/>
                    </a:cubicBezTo>
                    <a:cubicBezTo>
                      <a:pt x="935" y="1142"/>
                      <a:pt x="884" y="1136"/>
                      <a:pt x="845" y="1127"/>
                    </a:cubicBezTo>
                    <a:cubicBezTo>
                      <a:pt x="827" y="1123"/>
                      <a:pt x="812" y="1117"/>
                      <a:pt x="800" y="1112"/>
                    </a:cubicBezTo>
                    <a:cubicBezTo>
                      <a:pt x="800" y="1161"/>
                      <a:pt x="800" y="1161"/>
                      <a:pt x="800" y="1161"/>
                    </a:cubicBezTo>
                    <a:cubicBezTo>
                      <a:pt x="801" y="1161"/>
                      <a:pt x="801" y="1161"/>
                      <a:pt x="801" y="1161"/>
                    </a:cubicBezTo>
                    <a:cubicBezTo>
                      <a:pt x="800" y="1162"/>
                      <a:pt x="800" y="1162"/>
                      <a:pt x="800" y="1163"/>
                    </a:cubicBezTo>
                    <a:cubicBezTo>
                      <a:pt x="802" y="1188"/>
                      <a:pt x="886" y="1208"/>
                      <a:pt x="989" y="1208"/>
                    </a:cubicBezTo>
                    <a:cubicBezTo>
                      <a:pt x="1092" y="1208"/>
                      <a:pt x="1176" y="1188"/>
                      <a:pt x="1177" y="1163"/>
                    </a:cubicBezTo>
                    <a:cubicBezTo>
                      <a:pt x="1177" y="1162"/>
                      <a:pt x="1177" y="1162"/>
                      <a:pt x="1177" y="1161"/>
                    </a:cubicBezTo>
                    <a:cubicBezTo>
                      <a:pt x="1177" y="1161"/>
                      <a:pt x="1177" y="1161"/>
                      <a:pt x="1177" y="1161"/>
                    </a:cubicBezTo>
                    <a:cubicBezTo>
                      <a:pt x="1177" y="1112"/>
                      <a:pt x="1177" y="1112"/>
                      <a:pt x="1177" y="1112"/>
                    </a:cubicBezTo>
                    <a:cubicBezTo>
                      <a:pt x="1165" y="1117"/>
                      <a:pt x="1150" y="1123"/>
                      <a:pt x="1133" y="1127"/>
                    </a:cubicBezTo>
                    <a:close/>
                    <a:moveTo>
                      <a:pt x="989" y="986"/>
                    </a:moveTo>
                    <a:cubicBezTo>
                      <a:pt x="1091" y="986"/>
                      <a:pt x="1175" y="966"/>
                      <a:pt x="1177" y="941"/>
                    </a:cubicBezTo>
                    <a:cubicBezTo>
                      <a:pt x="1175" y="916"/>
                      <a:pt x="1091" y="896"/>
                      <a:pt x="989" y="896"/>
                    </a:cubicBezTo>
                    <a:cubicBezTo>
                      <a:pt x="886" y="896"/>
                      <a:pt x="803" y="916"/>
                      <a:pt x="800" y="941"/>
                    </a:cubicBezTo>
                    <a:cubicBezTo>
                      <a:pt x="803" y="966"/>
                      <a:pt x="886" y="986"/>
                      <a:pt x="989" y="986"/>
                    </a:cubicBezTo>
                    <a:close/>
                    <a:moveTo>
                      <a:pt x="1410" y="774"/>
                    </a:moveTo>
                    <a:cubicBezTo>
                      <a:pt x="1398" y="780"/>
                      <a:pt x="1383" y="785"/>
                      <a:pt x="1365" y="790"/>
                    </a:cubicBezTo>
                    <a:cubicBezTo>
                      <a:pt x="1326" y="799"/>
                      <a:pt x="1275" y="804"/>
                      <a:pt x="1221" y="804"/>
                    </a:cubicBezTo>
                    <a:cubicBezTo>
                      <a:pt x="1220" y="804"/>
                      <a:pt x="1219" y="804"/>
                      <a:pt x="1219" y="804"/>
                    </a:cubicBezTo>
                    <a:cubicBezTo>
                      <a:pt x="1222" y="806"/>
                      <a:pt x="1226" y="808"/>
                      <a:pt x="1230" y="810"/>
                    </a:cubicBezTo>
                    <a:cubicBezTo>
                      <a:pt x="1256" y="826"/>
                      <a:pt x="1276" y="846"/>
                      <a:pt x="1290" y="869"/>
                    </a:cubicBezTo>
                    <a:cubicBezTo>
                      <a:pt x="1360" y="863"/>
                      <a:pt x="1410" y="846"/>
                      <a:pt x="1410" y="826"/>
                    </a:cubicBezTo>
                    <a:cubicBezTo>
                      <a:pt x="1410" y="826"/>
                      <a:pt x="1410" y="826"/>
                      <a:pt x="1410" y="826"/>
                    </a:cubicBezTo>
                    <a:cubicBezTo>
                      <a:pt x="1410" y="825"/>
                      <a:pt x="1410" y="824"/>
                      <a:pt x="1409" y="824"/>
                    </a:cubicBezTo>
                    <a:cubicBezTo>
                      <a:pt x="1410" y="824"/>
                      <a:pt x="1410" y="824"/>
                      <a:pt x="1410" y="824"/>
                    </a:cubicBezTo>
                    <a:lnTo>
                      <a:pt x="1410" y="774"/>
                    </a:lnTo>
                    <a:close/>
                    <a:moveTo>
                      <a:pt x="1410" y="886"/>
                    </a:moveTo>
                    <a:cubicBezTo>
                      <a:pt x="1398" y="892"/>
                      <a:pt x="1383" y="897"/>
                      <a:pt x="1365" y="902"/>
                    </a:cubicBezTo>
                    <a:cubicBezTo>
                      <a:pt x="1348" y="906"/>
                      <a:pt x="1328" y="909"/>
                      <a:pt x="1306" y="912"/>
                    </a:cubicBezTo>
                    <a:cubicBezTo>
                      <a:pt x="1308" y="922"/>
                      <a:pt x="1309" y="932"/>
                      <a:pt x="1309" y="942"/>
                    </a:cubicBezTo>
                    <a:cubicBezTo>
                      <a:pt x="1309" y="979"/>
                      <a:pt x="1309" y="979"/>
                      <a:pt x="1309" y="979"/>
                    </a:cubicBezTo>
                    <a:cubicBezTo>
                      <a:pt x="1369" y="971"/>
                      <a:pt x="1410" y="956"/>
                      <a:pt x="1410" y="939"/>
                    </a:cubicBezTo>
                    <a:cubicBezTo>
                      <a:pt x="1410" y="939"/>
                      <a:pt x="1410" y="939"/>
                      <a:pt x="1410" y="939"/>
                    </a:cubicBezTo>
                    <a:cubicBezTo>
                      <a:pt x="1410" y="938"/>
                      <a:pt x="1410" y="937"/>
                      <a:pt x="1409" y="936"/>
                    </a:cubicBezTo>
                    <a:cubicBezTo>
                      <a:pt x="1410" y="936"/>
                      <a:pt x="1410" y="936"/>
                      <a:pt x="1410" y="936"/>
                    </a:cubicBezTo>
                    <a:lnTo>
                      <a:pt x="1410" y="886"/>
                    </a:lnTo>
                    <a:close/>
                    <a:moveTo>
                      <a:pt x="1410" y="998"/>
                    </a:moveTo>
                    <a:cubicBezTo>
                      <a:pt x="1398" y="1004"/>
                      <a:pt x="1383" y="1009"/>
                      <a:pt x="1365" y="1014"/>
                    </a:cubicBezTo>
                    <a:cubicBezTo>
                      <a:pt x="1348" y="1018"/>
                      <a:pt x="1330" y="1021"/>
                      <a:pt x="1309" y="1023"/>
                    </a:cubicBezTo>
                    <a:cubicBezTo>
                      <a:pt x="1309" y="1089"/>
                      <a:pt x="1309" y="1089"/>
                      <a:pt x="1309" y="1089"/>
                    </a:cubicBezTo>
                    <a:cubicBezTo>
                      <a:pt x="1368" y="1082"/>
                      <a:pt x="1409" y="1067"/>
                      <a:pt x="1410" y="1050"/>
                    </a:cubicBezTo>
                    <a:cubicBezTo>
                      <a:pt x="1410" y="1049"/>
                      <a:pt x="1410" y="1048"/>
                      <a:pt x="1409" y="1048"/>
                    </a:cubicBezTo>
                    <a:cubicBezTo>
                      <a:pt x="1410" y="1048"/>
                      <a:pt x="1410" y="1048"/>
                      <a:pt x="1410" y="1048"/>
                    </a:cubicBezTo>
                    <a:lnTo>
                      <a:pt x="1410" y="99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pt-BR" dirty="0">
                  <a:solidFill>
                    <a:srgbClr val="575757"/>
                  </a:solidFill>
                </a:endParaRPr>
              </a:p>
            </p:txBody>
          </p:sp>
        </p:grpSp>
      </p:grpSp>
      <p:cxnSp>
        <p:nvCxnSpPr>
          <p:cNvPr id="17" name="Google Shape;591;p72">
            <a:extLst>
              <a:ext uri="{FF2B5EF4-FFF2-40B4-BE49-F238E27FC236}">
                <a16:creationId xmlns:a16="http://schemas.microsoft.com/office/drawing/2014/main" id="{82A9D254-C018-190E-079C-C0F86904E8DF}"/>
              </a:ext>
            </a:extLst>
          </p:cNvPr>
          <p:cNvCxnSpPr>
            <a:cxnSpLocks/>
          </p:cNvCxnSpPr>
          <p:nvPr/>
        </p:nvCxnSpPr>
        <p:spPr>
          <a:xfrm>
            <a:off x="3488217" y="4586235"/>
            <a:ext cx="4896000" cy="0"/>
          </a:xfrm>
          <a:prstGeom prst="straightConnector1">
            <a:avLst/>
          </a:prstGeom>
          <a:noFill/>
          <a:ln w="28575" cap="flat" cmpd="sng">
            <a:solidFill>
              <a:schemeClr val="tx1"/>
            </a:solidFill>
            <a:prstDash val="solid"/>
            <a:miter lim="800000"/>
            <a:headEnd type="none" w="sm" len="sm"/>
            <a:tailEnd type="none" w="sm" len="sm"/>
          </a:ln>
        </p:spPr>
      </p:cxnSp>
    </p:spTree>
    <p:extLst>
      <p:ext uri="{BB962C8B-B14F-4D97-AF65-F5344CB8AC3E}">
        <p14:creationId xmlns:p14="http://schemas.microsoft.com/office/powerpoint/2010/main" val="26388667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Google Shape;592;p72">
            <a:extLst>
              <a:ext uri="{FF2B5EF4-FFF2-40B4-BE49-F238E27FC236}">
                <a16:creationId xmlns:a16="http://schemas.microsoft.com/office/drawing/2014/main" id="{F3A10A27-29A0-9708-66CE-245A45098691}"/>
              </a:ext>
            </a:extLst>
          </p:cNvPr>
          <p:cNvSpPr/>
          <p:nvPr/>
        </p:nvSpPr>
        <p:spPr>
          <a:xfrm>
            <a:off x="3084844" y="1276145"/>
            <a:ext cx="5727560" cy="3587258"/>
          </a:xfrm>
          <a:prstGeom prst="rect">
            <a:avLst/>
          </a:prstGeom>
          <a:noFill/>
          <a:ln>
            <a:noFill/>
          </a:ln>
        </p:spPr>
        <p:txBody>
          <a:bodyPr spcFirstLastPara="1" wrap="square" lIns="0" tIns="0" rIns="0" bIns="0" anchor="ctr" anchorCtr="0">
            <a:noAutofit/>
          </a:bodyPr>
          <a:lstStyle/>
          <a:p>
            <a:pPr marL="400050" indent="-400050">
              <a:lnSpc>
                <a:spcPct val="90000"/>
              </a:lnSpc>
              <a:buFont typeface="+mj-lt"/>
              <a:buAutoNum type="romanUcPeriod"/>
            </a:pPr>
            <a:r>
              <a:rPr lang="pt-BR" dirty="0"/>
              <a:t>A produção de serviços registrada na Base de Dados dos Sistemas de Informações Ambulatoriais SIA/SUS e aprovada conforme apuração da realização e conclusão adequada das OCI; e</a:t>
            </a:r>
          </a:p>
          <a:p>
            <a:pPr marL="400050" indent="-400050">
              <a:lnSpc>
                <a:spcPct val="90000"/>
              </a:lnSpc>
              <a:buFont typeface="+mj-lt"/>
              <a:buAutoNum type="romanUcPeriod"/>
            </a:pPr>
            <a:endParaRPr lang="pt-BR" dirty="0"/>
          </a:p>
          <a:p>
            <a:pPr marL="400050" indent="-400050">
              <a:lnSpc>
                <a:spcPct val="90000"/>
              </a:lnSpc>
              <a:buFont typeface="+mj-lt"/>
              <a:buAutoNum type="romanUcPeriod"/>
            </a:pPr>
            <a:endParaRPr lang="pt-BR" dirty="0"/>
          </a:p>
          <a:p>
            <a:pPr marL="400050" indent="-400050">
              <a:lnSpc>
                <a:spcPct val="90000"/>
              </a:lnSpc>
              <a:buFont typeface="+mj-lt"/>
              <a:buAutoNum type="romanUcPeriod"/>
            </a:pPr>
            <a:r>
              <a:rPr lang="pt-BR" dirty="0"/>
              <a:t> A avaliação da implementação dos compromissos do PAR.</a:t>
            </a:r>
          </a:p>
        </p:txBody>
      </p:sp>
      <p:sp>
        <p:nvSpPr>
          <p:cNvPr id="21" name="Google Shape;594;p72">
            <a:extLst>
              <a:ext uri="{FF2B5EF4-FFF2-40B4-BE49-F238E27FC236}">
                <a16:creationId xmlns:a16="http://schemas.microsoft.com/office/drawing/2014/main" id="{99D7ABED-E1AF-7B27-FEDE-09BC6B92B9BD}"/>
              </a:ext>
            </a:extLst>
          </p:cNvPr>
          <p:cNvSpPr/>
          <p:nvPr/>
        </p:nvSpPr>
        <p:spPr>
          <a:xfrm>
            <a:off x="3488217" y="294157"/>
            <a:ext cx="4836721" cy="959097"/>
          </a:xfrm>
          <a:prstGeom prst="rect">
            <a:avLst/>
          </a:prstGeom>
          <a:noFill/>
          <a:ln>
            <a:noFill/>
          </a:ln>
        </p:spPr>
        <p:txBody>
          <a:bodyPr spcFirstLastPara="1" wrap="square" lIns="0" tIns="0" rIns="0" bIns="0" anchor="ctr" anchorCtr="0">
            <a:noAutofit/>
          </a:bodyPr>
          <a:lstStyle/>
          <a:p>
            <a:pPr algn="ctr">
              <a:lnSpc>
                <a:spcPct val="90000"/>
              </a:lnSpc>
            </a:pPr>
            <a:r>
              <a:rPr lang="pt-BR" sz="2000" b="1" dirty="0">
                <a:solidFill>
                  <a:srgbClr val="001F3F"/>
                </a:solidFill>
              </a:rPr>
              <a:t>Será repassado recurso de fonte federal </a:t>
            </a:r>
            <a:r>
              <a:rPr lang="pt-BR" sz="2000" b="1" u="sng" dirty="0">
                <a:solidFill>
                  <a:srgbClr val="001F3F"/>
                </a:solidFill>
              </a:rPr>
              <a:t>calculado</a:t>
            </a:r>
            <a:r>
              <a:rPr lang="pt-BR" sz="2000" b="1" dirty="0">
                <a:solidFill>
                  <a:srgbClr val="001F3F"/>
                </a:solidFill>
              </a:rPr>
              <a:t> de acordo com:</a:t>
            </a:r>
          </a:p>
        </p:txBody>
      </p:sp>
      <p:sp>
        <p:nvSpPr>
          <p:cNvPr id="27" name="Título 1">
            <a:extLst>
              <a:ext uri="{FF2B5EF4-FFF2-40B4-BE49-F238E27FC236}">
                <a16:creationId xmlns:a16="http://schemas.microsoft.com/office/drawing/2014/main" id="{72F5FC96-CCA8-6A2D-E034-FFB8D3ADF88D}"/>
              </a:ext>
            </a:extLst>
          </p:cNvPr>
          <p:cNvSpPr>
            <a:spLocks noGrp="1"/>
          </p:cNvSpPr>
          <p:nvPr>
            <p:ph type="title"/>
          </p:nvPr>
        </p:nvSpPr>
        <p:spPr>
          <a:xfrm>
            <a:off x="70339" y="381000"/>
            <a:ext cx="2903973" cy="2215991"/>
          </a:xfrm>
        </p:spPr>
        <p:txBody>
          <a:bodyPr/>
          <a:lstStyle/>
          <a:p>
            <a:r>
              <a:rPr lang="pt-BR" b="1" dirty="0">
                <a:solidFill>
                  <a:srgbClr val="FF0000"/>
                </a:solidFill>
                <a:latin typeface="+mj-lt"/>
              </a:rPr>
              <a:t>PORTARIA GM/MS Nº3.492,08/04/2024</a:t>
            </a:r>
            <a:br>
              <a:rPr lang="pt-BR" b="1" dirty="0">
                <a:solidFill>
                  <a:srgbClr val="FF0000"/>
                </a:solidFill>
                <a:latin typeface="+mj-lt"/>
              </a:rPr>
            </a:br>
            <a:r>
              <a:rPr lang="pt-BR" sz="1500" b="0" dirty="0">
                <a:solidFill>
                  <a:srgbClr val="FF0000"/>
                </a:solidFill>
                <a:latin typeface="+mn-lt"/>
              </a:rPr>
              <a:t>(Programa Nacional de Expansão e Qualificação da Atenção Ambulatorial Especializada, no SUS).</a:t>
            </a:r>
            <a:br>
              <a:rPr lang="pt-BR" sz="2800" b="0" dirty="0">
                <a:solidFill>
                  <a:srgbClr val="FF0000"/>
                </a:solidFill>
                <a:latin typeface="+mj-lt"/>
              </a:rPr>
            </a:br>
            <a:br>
              <a:rPr lang="pt-BR" sz="2000" b="0" dirty="0">
                <a:solidFill>
                  <a:srgbClr val="FF0000"/>
                </a:solidFill>
                <a:latin typeface="+mj-lt"/>
              </a:rPr>
            </a:br>
            <a:br>
              <a:rPr lang="pt-BR" sz="2000" b="0" dirty="0">
                <a:solidFill>
                  <a:srgbClr val="FF0000"/>
                </a:solidFill>
                <a:latin typeface="+mj-lt"/>
              </a:rPr>
            </a:br>
            <a:br>
              <a:rPr lang="pt-BR" sz="2000" b="0" dirty="0">
                <a:solidFill>
                  <a:srgbClr val="FF0000"/>
                </a:solidFill>
                <a:latin typeface="+mj-lt"/>
              </a:rPr>
            </a:br>
            <a:r>
              <a:rPr lang="pt-BR" u="sng" dirty="0">
                <a:solidFill>
                  <a:srgbClr val="FF0000"/>
                </a:solidFill>
                <a:latin typeface="+mj-lt"/>
              </a:rPr>
              <a:t>Incentivo PAR – </a:t>
            </a:r>
            <a:br>
              <a:rPr lang="pt-BR" u="sng" dirty="0">
                <a:solidFill>
                  <a:srgbClr val="FF0000"/>
                </a:solidFill>
                <a:latin typeface="+mj-lt"/>
              </a:rPr>
            </a:br>
            <a:r>
              <a:rPr lang="pt-BR" u="sng" dirty="0">
                <a:solidFill>
                  <a:srgbClr val="FF0000"/>
                </a:solidFill>
                <a:latin typeface="+mj-lt"/>
              </a:rPr>
              <a:t>Cálculo repasse</a:t>
            </a:r>
            <a:endParaRPr lang="pt-BR" dirty="0"/>
          </a:p>
        </p:txBody>
      </p:sp>
      <p:sp>
        <p:nvSpPr>
          <p:cNvPr id="2" name="Google Shape;592;p72">
            <a:extLst>
              <a:ext uri="{FF2B5EF4-FFF2-40B4-BE49-F238E27FC236}">
                <a16:creationId xmlns:a16="http://schemas.microsoft.com/office/drawing/2014/main" id="{B5AF2F7D-3304-5F5E-37FE-9823233F0CD2}"/>
              </a:ext>
            </a:extLst>
          </p:cNvPr>
          <p:cNvSpPr/>
          <p:nvPr/>
        </p:nvSpPr>
        <p:spPr>
          <a:xfrm>
            <a:off x="3175279" y="4734441"/>
            <a:ext cx="5385917" cy="1694827"/>
          </a:xfrm>
          <a:prstGeom prst="rect">
            <a:avLst/>
          </a:prstGeom>
          <a:noFill/>
          <a:ln>
            <a:noFill/>
          </a:ln>
        </p:spPr>
        <p:txBody>
          <a:bodyPr spcFirstLastPara="1" wrap="square" lIns="0" tIns="0" rIns="0" bIns="0" anchor="ctr" anchorCtr="0">
            <a:noAutofit/>
          </a:bodyPr>
          <a:lstStyle/>
          <a:p>
            <a:pPr marL="285750" indent="-285750" algn="just">
              <a:lnSpc>
                <a:spcPct val="90000"/>
              </a:lnSpc>
              <a:buFont typeface="Wingdings" panose="05000000000000000000" pitchFamily="2" charset="2"/>
              <a:buChar char="v"/>
            </a:pPr>
            <a:r>
              <a:rPr lang="pt-BR" dirty="0"/>
              <a:t>Os valores do recurso federal considerarão ainda as características territoriais locais e regionais que representem dificuldades estruturais para operacionalização do Programa Mais Acesso a Especialistas, devidamente declaradas e justificadas no PAR, e conforme parâmetros que serão pactuadas, de forma tripartite.</a:t>
            </a:r>
          </a:p>
          <a:p>
            <a:pPr>
              <a:lnSpc>
                <a:spcPct val="90000"/>
              </a:lnSpc>
            </a:pPr>
            <a:endParaRPr lang="pt-BR" dirty="0"/>
          </a:p>
        </p:txBody>
      </p:sp>
    </p:spTree>
    <p:extLst>
      <p:ext uri="{BB962C8B-B14F-4D97-AF65-F5344CB8AC3E}">
        <p14:creationId xmlns:p14="http://schemas.microsoft.com/office/powerpoint/2010/main" val="165185816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7JT.QOgyeJNf.h0YE66HrA"/>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pob2ylmpwweWKpGv7ZVcNQ"/>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ZWZRxNLtusT3d_5u10wpcA"/>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pob2ylmpwweWKpGv7ZVcNQ"/>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ST1KVhTsAF_7bJqASvxnkQ"/>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ZWZRxNLtusT3d_5u10wpcA"/>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pGqbs7O_k2YpUcbR2uIYmQ"/>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qTzC14WX7UZAy0zGsryVWQ"/>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7JT.QOgyeJNf.h0YE66HrA"/>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ST1KVhTsAF_7bJqASvxnkQ"/>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qTzC14WX7UZAy0zGsryVWQ"/>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pGqbs7O_k2YpUcbR2uIYmQ"/>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Tema do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Modelo Gov">
  <a:themeElements>
    <a:clrScheme name="Kearney">
      <a:dk1>
        <a:srgbClr val="1E1E1E"/>
      </a:dk1>
      <a:lt1>
        <a:srgbClr val="FFFFFF"/>
      </a:lt1>
      <a:dk2>
        <a:srgbClr val="7823DC"/>
      </a:dk2>
      <a:lt2>
        <a:srgbClr val="F5F5F5"/>
      </a:lt2>
      <a:accent1>
        <a:srgbClr val="D2D2D2"/>
      </a:accent1>
      <a:accent2>
        <a:srgbClr val="A5A5A5"/>
      </a:accent2>
      <a:accent3>
        <a:srgbClr val="787878"/>
      </a:accent3>
      <a:accent4>
        <a:srgbClr val="E6D2FA"/>
      </a:accent4>
      <a:accent5>
        <a:srgbClr val="C8A5F0"/>
      </a:accent5>
      <a:accent6>
        <a:srgbClr val="AF7DEB"/>
      </a:accent6>
      <a:hlink>
        <a:srgbClr val="1D1D1D"/>
      </a:hlink>
      <a:folHlink>
        <a:srgbClr val="1D1D1D"/>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lIns="72009" tIns="72009" rIns="72009" bIns="72009" rtlCol="0" anchor="t"/>
      <a:lstStyle>
        <a:defPPr algn="l">
          <a:lnSpc>
            <a:spcPct val="90000"/>
          </a:lnSpc>
          <a:defRPr sz="14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28575">
          <a:solidFill>
            <a:schemeClr val="bg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lnSpc>
            <a:spcPct val="90000"/>
          </a:lnSpc>
          <a:defRPr sz="1400" dirty="0" err="1" smtClean="0"/>
        </a:defPPr>
      </a:lstStyle>
    </a:txDef>
  </a:objectDefaults>
  <a:extraClrSchemeLst/>
  <a:extLst>
    <a:ext uri="{05A4C25C-085E-4340-85A3-A5531E510DB2}">
      <thm15:themeFamily xmlns:thm15="http://schemas.microsoft.com/office/thememl/2012/main" name="Blank.potx" id="{CBAF91FC-DA7A-44C5-9C0E-D0AB2D99FF52}" vid="{D0537F04-A238-4482-BEC3-ED049BED08EB}"/>
    </a:ext>
  </a:extLst>
</a:theme>
</file>

<file path=ppt/theme/theme3.xml><?xml version="1.0" encoding="utf-8"?>
<a:theme xmlns:a="http://schemas.openxmlformats.org/drawingml/2006/main" name="Modelo2">
  <a:themeElements>
    <a:clrScheme name="Kearney">
      <a:dk1>
        <a:srgbClr val="1E1E1E"/>
      </a:dk1>
      <a:lt1>
        <a:srgbClr val="FFFFFF"/>
      </a:lt1>
      <a:dk2>
        <a:srgbClr val="7823DC"/>
      </a:dk2>
      <a:lt2>
        <a:srgbClr val="F5F5F5"/>
      </a:lt2>
      <a:accent1>
        <a:srgbClr val="D2D2D2"/>
      </a:accent1>
      <a:accent2>
        <a:srgbClr val="A5A5A5"/>
      </a:accent2>
      <a:accent3>
        <a:srgbClr val="787878"/>
      </a:accent3>
      <a:accent4>
        <a:srgbClr val="E6D2FA"/>
      </a:accent4>
      <a:accent5>
        <a:srgbClr val="C8A5F0"/>
      </a:accent5>
      <a:accent6>
        <a:srgbClr val="AF7DEB"/>
      </a:accent6>
      <a:hlink>
        <a:srgbClr val="1D1D1D"/>
      </a:hlink>
      <a:folHlink>
        <a:srgbClr val="1D1D1D"/>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lIns="72009" tIns="72009" rIns="72009" bIns="72009" rtlCol="0" anchor="t"/>
      <a:lstStyle>
        <a:defPPr algn="l">
          <a:lnSpc>
            <a:spcPct val="90000"/>
          </a:lnSpc>
          <a:defRPr sz="14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28575">
          <a:solidFill>
            <a:schemeClr val="bg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lnSpc>
            <a:spcPct val="90000"/>
          </a:lnSpc>
          <a:defRPr sz="1400" dirty="0" err="1" smtClean="0"/>
        </a:defPPr>
      </a:lstStyle>
    </a:txDef>
  </a:objectDefaults>
  <a:extraClrSchemeLst/>
  <a:extLst>
    <a:ext uri="{05A4C25C-085E-4340-85A3-A5531E510DB2}">
      <thm15:themeFamily xmlns:thm15="http://schemas.microsoft.com/office/thememl/2012/main" name="Blank.potx" id="{CBAF91FC-DA7A-44C5-9C0E-D0AB2D99FF52}" vid="{D0537F04-A238-4482-BEC3-ED049BED08EB}"/>
    </a:ext>
  </a:extLst>
</a:theme>
</file>

<file path=ppt/theme/theme4.xml><?xml version="1.0" encoding="utf-8"?>
<a:theme xmlns:a="http://schemas.openxmlformats.org/drawingml/2006/main" name="Tema do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77863E100FA6041ABC2334944BF138E" ma:contentTypeVersion="4" ma:contentTypeDescription="Create a new document." ma:contentTypeScope="" ma:versionID="20e81b65378e13ba5ced405eecafbe20">
  <xsd:schema xmlns:xsd="http://www.w3.org/2001/XMLSchema" xmlns:xs="http://www.w3.org/2001/XMLSchema" xmlns:p="http://schemas.microsoft.com/office/2006/metadata/properties" xmlns:ns2="03dc8641-95ea-4836-b234-44ded0a494d8" targetNamespace="http://schemas.microsoft.com/office/2006/metadata/properties" ma:root="true" ma:fieldsID="e4ad7b547d3799e79c4ff5d63c99f0de" ns2:_="">
    <xsd:import namespace="03dc8641-95ea-4836-b234-44ded0a494d8"/>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3dc8641-95ea-4836-b234-44ded0a494d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E1237E6-4D6B-4EA4-A554-E9146C1E1BA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3dc8641-95ea-4836-b234-44ded0a494d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CBB98F4-0A58-45B9-B32F-C8975AD602EE}">
  <ds:schemaRefs>
    <ds:schemaRef ds:uri="http://schemas.microsoft.com/sharepoint/v3/contenttype/forms"/>
  </ds:schemaRefs>
</ds:datastoreItem>
</file>

<file path=customXml/itemProps3.xml><?xml version="1.0" encoding="utf-8"?>
<ds:datastoreItem xmlns:ds="http://schemas.openxmlformats.org/officeDocument/2006/customXml" ds:itemID="{9661B692-BDF5-44DF-BB17-B37C6D5AED87}">
  <ds:schemaRefs>
    <ds:schemaRef ds:uri="http://schemas.microsoft.com/office/2006/documentManagement/types"/>
    <ds:schemaRef ds:uri="http://schemas.microsoft.com/office/2006/metadata/properties"/>
    <ds:schemaRef ds:uri="03dc8641-95ea-4836-b234-44ded0a494d8"/>
    <ds:schemaRef ds:uri="http://purl.org/dc/terms/"/>
    <ds:schemaRef ds:uri="http://schemas.openxmlformats.org/package/2006/metadata/core-properties"/>
    <ds:schemaRef ds:uri="http://purl.org/dc/elements/1.1/"/>
    <ds:schemaRef ds:uri="http://schemas.microsoft.com/office/infopath/2007/PartnerControl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8761</TotalTime>
  <Words>3325</Words>
  <Application>Microsoft Office PowerPoint</Application>
  <PresentationFormat>Widescreen</PresentationFormat>
  <Paragraphs>265</Paragraphs>
  <Slides>29</Slides>
  <Notes>13</Notes>
  <HiddenSlides>0</HiddenSlides>
  <MMClips>0</MMClips>
  <ScaleCrop>false</ScaleCrop>
  <HeadingPairs>
    <vt:vector size="8" baseType="variant">
      <vt:variant>
        <vt:lpstr>Fontes usadas</vt:lpstr>
      </vt:variant>
      <vt:variant>
        <vt:i4>11</vt:i4>
      </vt:variant>
      <vt:variant>
        <vt:lpstr>Tema</vt:lpstr>
      </vt:variant>
      <vt:variant>
        <vt:i4>3</vt:i4>
      </vt:variant>
      <vt:variant>
        <vt:lpstr>Servidores OLE inseridos</vt:lpstr>
      </vt:variant>
      <vt:variant>
        <vt:i4>1</vt:i4>
      </vt:variant>
      <vt:variant>
        <vt:lpstr>Títulos de slides</vt:lpstr>
      </vt:variant>
      <vt:variant>
        <vt:i4>29</vt:i4>
      </vt:variant>
    </vt:vector>
  </HeadingPairs>
  <TitlesOfParts>
    <vt:vector size="44" baseType="lpstr">
      <vt:lpstr>Aptos</vt:lpstr>
      <vt:lpstr>Aptos Display</vt:lpstr>
      <vt:lpstr>Arial</vt:lpstr>
      <vt:lpstr>Arial (Corpo)</vt:lpstr>
      <vt:lpstr>Arial (Títulos)</vt:lpstr>
      <vt:lpstr>Calibri</vt:lpstr>
      <vt:lpstr>Rawline</vt:lpstr>
      <vt:lpstr>Rawline</vt:lpstr>
      <vt:lpstr>System Font Regular</vt:lpstr>
      <vt:lpstr>Verdana</vt:lpstr>
      <vt:lpstr>Wingdings</vt:lpstr>
      <vt:lpstr>Tema do Office</vt:lpstr>
      <vt:lpstr>Modelo Gov</vt:lpstr>
      <vt:lpstr>Modelo2</vt:lpstr>
      <vt:lpstr>think-cell Slide</vt:lpstr>
      <vt:lpstr>Apresentação do PowerPoint</vt:lpstr>
      <vt:lpstr>Legislação</vt:lpstr>
      <vt:lpstr>Legislação  Ofertas de Cuidados Integrado (OCI) </vt:lpstr>
      <vt:lpstr> PORTARIA GM/MS Nº3.492,08/04/2024 (Programa Nacional de Expansão e Qualificação da Atenção Ambulatorial Especializada, no SUS).  Objetivos   </vt:lpstr>
      <vt:lpstr>PORTARIA GM/MS Nº3.492,08/04/2024 (Programa Nacional de Expansão e Qualificação da Atenção Ambulatorial Especializada, no SUS).   Plano de Ação Regional - PAR </vt:lpstr>
      <vt:lpstr>PORTARIA GM/MS Nº3.492,08/04/2024 (Programa Nacional de Expansão e Qualificação da Atenção Ambulatorial Especializada, no SUS).     Monitoramento - PAR </vt:lpstr>
      <vt:lpstr>PORTARIA GM/MS Nº3.492,08/04/2024 (Programa Nacional de Expansão e Qualificação da Atenção Ambulatorial Especializada, no SUS).    Incentivo de Implementação das Ações e Estratégias do PAR </vt:lpstr>
      <vt:lpstr>PORTARIA GM/MS Nº3.492,08/04/2024 (Programa Nacional de Expansão e Qualificação da Atenção Ambulatorial Especializada, no SUS).     Incentivo PAR - Repasse</vt:lpstr>
      <vt:lpstr>PORTARIA GM/MS Nº3.492,08/04/2024 (Programa Nacional de Expansão e Qualificação da Atenção Ambulatorial Especializada, no SUS).    Incentivo PAR –  Cálculo repasse</vt:lpstr>
      <vt:lpstr>PORTARIA SAES/MS Nº 1.640, 07/05/2024 (Dispõe sobre a Operacionalização do Programa Nacional de Expansão e Qualificação da Atenção Ambulatorial Especializada no SUS)</vt:lpstr>
      <vt:lpstr>PORTARIA SAES/MS Nº 1.640, 07/05/2024 (Dispõe sobre a Operacionalização do Programa Nacional de Expansão e Qualificação da Atenção Ambulatorial Especializada no SUS)</vt:lpstr>
      <vt:lpstr>PORTARIA SAES/MS Nº 1.640, 07/05/2024 (Dispõe sobre a Operacionalização do Programa Nacional de Expansão e Qualificação da Atenção Ambulatorial Especializada no SUS)</vt:lpstr>
      <vt:lpstr>PORTARIA SAES/MS Nº 1.640, 07/05/2024 (Dispõe sobre a Operacionalização do Programa Nacional de Expansão e Qualificação da Atenção Ambulatorial Especializada no SUS)</vt:lpstr>
      <vt:lpstr>ELABORAÇÃO DO PAR - SISTEMA </vt:lpstr>
      <vt:lpstr>ELABORAÇÃO DO PAR - SISTEMA </vt:lpstr>
      <vt:lpstr>Apresentação do PowerPoint</vt:lpstr>
      <vt:lpstr>PROGRAMA MAIS ACESSO A ESPECIALISTAS    </vt:lpstr>
      <vt:lpstr>PROGRAMA MAIS ACESSO A ESPECIALISTAS    </vt:lpstr>
      <vt:lpstr>Regulação e informações sobre filas de espera</vt:lpstr>
      <vt:lpstr>PROGRAMA MAIS ACESSO A ESPECIALISTAS    </vt:lpstr>
      <vt:lpstr>PROGRAMA MAIS ACESSO A ESPECIALISTAS    </vt:lpstr>
      <vt:lpstr>PROGRAMA MAIS ACESSO A ESPECIALISTAS    </vt:lpstr>
      <vt:lpstr>Ofertas de Cuidados Integrado (OCI) </vt:lpstr>
      <vt:lpstr>Apresentação do PowerPoint</vt:lpstr>
      <vt:lpstr>Ofertas de Cuidados Integrado (OCI) </vt:lpstr>
      <vt:lpstr>Ofertas de Cuidados Integrado (OCI) </vt:lpstr>
      <vt:lpstr>Apresentação do PowerPoint</vt:lpstr>
      <vt:lpstr>DISPOSIÇÕES FINAIS    </vt:lpstr>
      <vt:lpstr>Apresentação do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Alexandre Anselmo De Vicente</dc:creator>
  <cp:lastModifiedBy>Ana Paula Amaral Valerio</cp:lastModifiedBy>
  <cp:revision>159</cp:revision>
  <cp:lastPrinted>2024-06-18T21:35:26Z</cp:lastPrinted>
  <dcterms:created xsi:type="dcterms:W3CDTF">2024-04-08T20:14:19Z</dcterms:created>
  <dcterms:modified xsi:type="dcterms:W3CDTF">2024-06-19T12:07:02Z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5300.00000000000</vt:lpwstr>
  </property>
  <property fmtid="{D5CDD505-2E9C-101B-9397-08002B2CF9AE}" pid="3" name="ContentTypeId">
    <vt:lpwstr>0x010100377863E100FA6041ABC2334944BF138E</vt:lpwstr>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ies>
</file>