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65" r:id="rId5"/>
    <p:sldId id="257" r:id="rId6"/>
    <p:sldId id="259" r:id="rId7"/>
    <p:sldId id="264" r:id="rId8"/>
    <p:sldId id="262" r:id="rId9"/>
    <p:sldId id="258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2BBB86-FCA4-419C-B066-151A9E18D578}" v="46" dt="2024-08-09T11:29:52.5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11"/>
    <p:restoredTop sz="96327"/>
  </p:normalViewPr>
  <p:slideViewPr>
    <p:cSldViewPr snapToGrid="0">
      <p:cViewPr>
        <p:scale>
          <a:sx n="89" d="100"/>
          <a:sy n="89" d="100"/>
        </p:scale>
        <p:origin x="1206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s Andrey Dompieri" userId="dd85dc7b-1eb3-466e-a0bd-5a3aa339fccf" providerId="ADAL" clId="{B62BBB86-FCA4-419C-B066-151A9E18D578}"/>
    <pc:docChg chg="undo redo custSel addSld delSld modSld sldOrd">
      <pc:chgData name="Marcos Andrey Dompieri" userId="dd85dc7b-1eb3-466e-a0bd-5a3aa339fccf" providerId="ADAL" clId="{B62BBB86-FCA4-419C-B066-151A9E18D578}" dt="2024-08-09T11:35:49.636" v="1350" actId="113"/>
      <pc:docMkLst>
        <pc:docMk/>
      </pc:docMkLst>
      <pc:sldChg chg="addSp delSp modSp mod">
        <pc:chgData name="Marcos Andrey Dompieri" userId="dd85dc7b-1eb3-466e-a0bd-5a3aa339fccf" providerId="ADAL" clId="{B62BBB86-FCA4-419C-B066-151A9E18D578}" dt="2024-08-06T19:04:16.486" v="1080" actId="14100"/>
        <pc:sldMkLst>
          <pc:docMk/>
          <pc:sldMk cId="3541278742" sldId="256"/>
        </pc:sldMkLst>
        <pc:spChg chg="add mod">
          <ac:chgData name="Marcos Andrey Dompieri" userId="dd85dc7b-1eb3-466e-a0bd-5a3aa339fccf" providerId="ADAL" clId="{B62BBB86-FCA4-419C-B066-151A9E18D578}" dt="2024-08-06T19:04:16.486" v="1080" actId="14100"/>
          <ac:spMkLst>
            <pc:docMk/>
            <pc:sldMk cId="3541278742" sldId="256"/>
            <ac:spMk id="2" creationId="{4273BA0E-D910-ABC5-8924-7EBBF9BCA55A}"/>
          </ac:spMkLst>
        </pc:spChg>
        <pc:spChg chg="add mod">
          <ac:chgData name="Marcos Andrey Dompieri" userId="dd85dc7b-1eb3-466e-a0bd-5a3aa339fccf" providerId="ADAL" clId="{B62BBB86-FCA4-419C-B066-151A9E18D578}" dt="2024-08-05T20:04:39.779" v="459" actId="404"/>
          <ac:spMkLst>
            <pc:docMk/>
            <pc:sldMk cId="3541278742" sldId="256"/>
            <ac:spMk id="9" creationId="{154B37DE-65F1-1388-DC34-C8EDF4075CB9}"/>
          </ac:spMkLst>
        </pc:spChg>
        <pc:spChg chg="add mod">
          <ac:chgData name="Marcos Andrey Dompieri" userId="dd85dc7b-1eb3-466e-a0bd-5a3aa339fccf" providerId="ADAL" clId="{B62BBB86-FCA4-419C-B066-151A9E18D578}" dt="2024-08-05T20:04:52.676" v="463" actId="255"/>
          <ac:spMkLst>
            <pc:docMk/>
            <pc:sldMk cId="3541278742" sldId="256"/>
            <ac:spMk id="10" creationId="{72C044AC-8688-C72D-FC7E-C0F6CA446FE9}"/>
          </ac:spMkLst>
        </pc:spChg>
        <pc:spChg chg="add mod">
          <ac:chgData name="Marcos Andrey Dompieri" userId="dd85dc7b-1eb3-466e-a0bd-5a3aa339fccf" providerId="ADAL" clId="{B62BBB86-FCA4-419C-B066-151A9E18D578}" dt="2024-08-05T20:05:13.916" v="467" actId="1076"/>
          <ac:spMkLst>
            <pc:docMk/>
            <pc:sldMk cId="3541278742" sldId="256"/>
            <ac:spMk id="11" creationId="{98A4539B-13AE-A154-DB03-082ECE20A486}"/>
          </ac:spMkLst>
        </pc:spChg>
        <pc:spChg chg="del">
          <ac:chgData name="Marcos Andrey Dompieri" userId="dd85dc7b-1eb3-466e-a0bd-5a3aa339fccf" providerId="ADAL" clId="{B62BBB86-FCA4-419C-B066-151A9E18D578}" dt="2024-08-05T19:31:36.497" v="6" actId="478"/>
          <ac:spMkLst>
            <pc:docMk/>
            <pc:sldMk cId="3541278742" sldId="256"/>
            <ac:spMk id="16" creationId="{B8D3994E-2F48-AC7A-CB89-89DE77EB8EAA}"/>
          </ac:spMkLst>
        </pc:spChg>
        <pc:picChg chg="add del mod">
          <ac:chgData name="Marcos Andrey Dompieri" userId="dd85dc7b-1eb3-466e-a0bd-5a3aa339fccf" providerId="ADAL" clId="{B62BBB86-FCA4-419C-B066-151A9E18D578}" dt="2024-08-05T19:32:51.048" v="19" actId="478"/>
          <ac:picMkLst>
            <pc:docMk/>
            <pc:sldMk cId="3541278742" sldId="256"/>
            <ac:picMk id="4" creationId="{93F89496-CF72-3E03-35A8-9745385D55FB}"/>
          </ac:picMkLst>
        </pc:picChg>
        <pc:picChg chg="add mod">
          <ac:chgData name="Marcos Andrey Dompieri" userId="dd85dc7b-1eb3-466e-a0bd-5a3aa339fccf" providerId="ADAL" clId="{B62BBB86-FCA4-419C-B066-151A9E18D578}" dt="2024-08-05T19:33:57.585" v="34" actId="1076"/>
          <ac:picMkLst>
            <pc:docMk/>
            <pc:sldMk cId="3541278742" sldId="256"/>
            <ac:picMk id="6" creationId="{8FA63E2E-4D71-D967-86B0-B3ADB132E238}"/>
          </ac:picMkLst>
        </pc:picChg>
        <pc:picChg chg="add mod">
          <ac:chgData name="Marcos Andrey Dompieri" userId="dd85dc7b-1eb3-466e-a0bd-5a3aa339fccf" providerId="ADAL" clId="{B62BBB86-FCA4-419C-B066-151A9E18D578}" dt="2024-08-05T19:34:01.116" v="35" actId="1076"/>
          <ac:picMkLst>
            <pc:docMk/>
            <pc:sldMk cId="3541278742" sldId="256"/>
            <ac:picMk id="8" creationId="{003E7351-A6EA-0984-D1AF-DA971C8B4DFB}"/>
          </ac:picMkLst>
        </pc:picChg>
      </pc:sldChg>
      <pc:sldChg chg="addSp delSp modSp mod">
        <pc:chgData name="Marcos Andrey Dompieri" userId="dd85dc7b-1eb3-466e-a0bd-5a3aa339fccf" providerId="ADAL" clId="{B62BBB86-FCA4-419C-B066-151A9E18D578}" dt="2024-08-09T11:35:49.636" v="1350" actId="113"/>
        <pc:sldMkLst>
          <pc:docMk/>
          <pc:sldMk cId="2347594821" sldId="257"/>
        </pc:sldMkLst>
        <pc:spChg chg="add del mod">
          <ac:chgData name="Marcos Andrey Dompieri" userId="dd85dc7b-1eb3-466e-a0bd-5a3aa339fccf" providerId="ADAL" clId="{B62BBB86-FCA4-419C-B066-151A9E18D578}" dt="2024-08-09T11:28:17.097" v="1335" actId="478"/>
          <ac:spMkLst>
            <pc:docMk/>
            <pc:sldMk cId="2347594821" sldId="257"/>
            <ac:spMk id="2" creationId="{EA183662-96C3-943A-DE80-8B5AE3D9CA3A}"/>
          </ac:spMkLst>
        </pc:spChg>
        <pc:spChg chg="add mod">
          <ac:chgData name="Marcos Andrey Dompieri" userId="dd85dc7b-1eb3-466e-a0bd-5a3aa339fccf" providerId="ADAL" clId="{B62BBB86-FCA4-419C-B066-151A9E18D578}" dt="2024-08-05T19:39:06.318" v="155" actId="14100"/>
          <ac:spMkLst>
            <pc:docMk/>
            <pc:sldMk cId="2347594821" sldId="257"/>
            <ac:spMk id="6" creationId="{885D368C-A8F0-09B7-D948-76D7ACC502DB}"/>
          </ac:spMkLst>
        </pc:spChg>
        <pc:spChg chg="add del mod">
          <ac:chgData name="Marcos Andrey Dompieri" userId="dd85dc7b-1eb3-466e-a0bd-5a3aa339fccf" providerId="ADAL" clId="{B62BBB86-FCA4-419C-B066-151A9E18D578}" dt="2024-08-09T11:28:18.537" v="1336" actId="478"/>
          <ac:spMkLst>
            <pc:docMk/>
            <pc:sldMk cId="2347594821" sldId="257"/>
            <ac:spMk id="7" creationId="{BE3F4659-8856-5CD3-8C86-12BFEC12D183}"/>
          </ac:spMkLst>
        </pc:spChg>
        <pc:spChg chg="add mod">
          <ac:chgData name="Marcos Andrey Dompieri" userId="dd85dc7b-1eb3-466e-a0bd-5a3aa339fccf" providerId="ADAL" clId="{B62BBB86-FCA4-419C-B066-151A9E18D578}" dt="2024-08-06T18:58:49.982" v="1027" actId="1076"/>
          <ac:spMkLst>
            <pc:docMk/>
            <pc:sldMk cId="2347594821" sldId="257"/>
            <ac:spMk id="8" creationId="{559D81E6-74D9-0C8D-B619-69BD08EC0F23}"/>
          </ac:spMkLst>
        </pc:spChg>
        <pc:spChg chg="add mod">
          <ac:chgData name="Marcos Andrey Dompieri" userId="dd85dc7b-1eb3-466e-a0bd-5a3aa339fccf" providerId="ADAL" clId="{B62BBB86-FCA4-419C-B066-151A9E18D578}" dt="2024-08-06T19:02:34.299" v="1076" actId="208"/>
          <ac:spMkLst>
            <pc:docMk/>
            <pc:sldMk cId="2347594821" sldId="257"/>
            <ac:spMk id="9" creationId="{99DB8E22-DA65-D9DD-10B6-A4A83006434D}"/>
          </ac:spMkLst>
        </pc:spChg>
        <pc:spChg chg="add mod">
          <ac:chgData name="Marcos Andrey Dompieri" userId="dd85dc7b-1eb3-466e-a0bd-5a3aa339fccf" providerId="ADAL" clId="{B62BBB86-FCA4-419C-B066-151A9E18D578}" dt="2024-08-09T11:35:39.067" v="1349" actId="13926"/>
          <ac:spMkLst>
            <pc:docMk/>
            <pc:sldMk cId="2347594821" sldId="257"/>
            <ac:spMk id="10" creationId="{757ED0F5-8666-B1DC-0123-C9C510230D6B}"/>
          </ac:spMkLst>
        </pc:spChg>
        <pc:spChg chg="add mod">
          <ac:chgData name="Marcos Andrey Dompieri" userId="dd85dc7b-1eb3-466e-a0bd-5a3aa339fccf" providerId="ADAL" clId="{B62BBB86-FCA4-419C-B066-151A9E18D578}" dt="2024-08-09T11:28:24.178" v="1338" actId="1076"/>
          <ac:spMkLst>
            <pc:docMk/>
            <pc:sldMk cId="2347594821" sldId="257"/>
            <ac:spMk id="11" creationId="{06BDD123-81D5-4DE7-7A51-342CAB61CF5C}"/>
          </ac:spMkLst>
        </pc:spChg>
        <pc:spChg chg="add mod">
          <ac:chgData name="Marcos Andrey Dompieri" userId="dd85dc7b-1eb3-466e-a0bd-5a3aa339fccf" providerId="ADAL" clId="{B62BBB86-FCA4-419C-B066-151A9E18D578}" dt="2024-08-09T11:35:49.636" v="1350" actId="113"/>
          <ac:spMkLst>
            <pc:docMk/>
            <pc:sldMk cId="2347594821" sldId="257"/>
            <ac:spMk id="12" creationId="{7A21F55E-67B1-F710-85F9-30E22C7F611F}"/>
          </ac:spMkLst>
        </pc:spChg>
        <pc:spChg chg="add mod">
          <ac:chgData name="Marcos Andrey Dompieri" userId="dd85dc7b-1eb3-466e-a0bd-5a3aa339fccf" providerId="ADAL" clId="{B62BBB86-FCA4-419C-B066-151A9E18D578}" dt="2024-08-05T20:17:26.032" v="740" actId="1038"/>
          <ac:spMkLst>
            <pc:docMk/>
            <pc:sldMk cId="2347594821" sldId="257"/>
            <ac:spMk id="13" creationId="{B7CC9494-98D2-E589-1672-3B9289BDA164}"/>
          </ac:spMkLst>
        </pc:spChg>
        <pc:spChg chg="add mod">
          <ac:chgData name="Marcos Andrey Dompieri" userId="dd85dc7b-1eb3-466e-a0bd-5a3aa339fccf" providerId="ADAL" clId="{B62BBB86-FCA4-419C-B066-151A9E18D578}" dt="2024-08-05T20:17:48.185" v="847" actId="1038"/>
          <ac:spMkLst>
            <pc:docMk/>
            <pc:sldMk cId="2347594821" sldId="257"/>
            <ac:spMk id="15" creationId="{F1CC0C0B-5E98-74E6-2AEC-C76618AE2157}"/>
          </ac:spMkLst>
        </pc:spChg>
        <pc:spChg chg="add mod">
          <ac:chgData name="Marcos Andrey Dompieri" userId="dd85dc7b-1eb3-466e-a0bd-5a3aa339fccf" providerId="ADAL" clId="{B62BBB86-FCA4-419C-B066-151A9E18D578}" dt="2024-08-09T11:28:19.581" v="1337"/>
          <ac:spMkLst>
            <pc:docMk/>
            <pc:sldMk cId="2347594821" sldId="257"/>
            <ac:spMk id="16" creationId="{019FFF0A-0BDC-FC4F-CE8D-63913CBB37FA}"/>
          </ac:spMkLst>
        </pc:spChg>
        <pc:spChg chg="add mod">
          <ac:chgData name="Marcos Andrey Dompieri" userId="dd85dc7b-1eb3-466e-a0bd-5a3aa339fccf" providerId="ADAL" clId="{B62BBB86-FCA4-419C-B066-151A9E18D578}" dt="2024-08-05T20:16:53.184" v="723" actId="1076"/>
          <ac:spMkLst>
            <pc:docMk/>
            <pc:sldMk cId="2347594821" sldId="257"/>
            <ac:spMk id="17" creationId="{40C1FB57-4041-5C42-C856-2502F819EFEC}"/>
          </ac:spMkLst>
        </pc:spChg>
        <pc:grpChg chg="add mod">
          <ac:chgData name="Marcos Andrey Dompieri" userId="dd85dc7b-1eb3-466e-a0bd-5a3aa339fccf" providerId="ADAL" clId="{B62BBB86-FCA4-419C-B066-151A9E18D578}" dt="2024-08-05T20:17:23.470" v="736" actId="1037"/>
          <ac:grpSpMkLst>
            <pc:docMk/>
            <pc:sldMk cId="2347594821" sldId="257"/>
            <ac:grpSpMk id="14" creationId="{C6904C12-31D0-A508-DB57-96E1C00B4635}"/>
          </ac:grpSpMkLst>
        </pc:grpChg>
        <pc:picChg chg="add mod">
          <ac:chgData name="Marcos Andrey Dompieri" userId="dd85dc7b-1eb3-466e-a0bd-5a3aa339fccf" providerId="ADAL" clId="{B62BBB86-FCA4-419C-B066-151A9E18D578}" dt="2024-08-05T19:37:59.700" v="147" actId="1076"/>
          <ac:picMkLst>
            <pc:docMk/>
            <pc:sldMk cId="2347594821" sldId="257"/>
            <ac:picMk id="3" creationId="{7BBA2EA8-E3CB-BD50-976E-F9FF03B941B4}"/>
          </ac:picMkLst>
        </pc:picChg>
        <pc:picChg chg="add mod">
          <ac:chgData name="Marcos Andrey Dompieri" userId="dd85dc7b-1eb3-466e-a0bd-5a3aa339fccf" providerId="ADAL" clId="{B62BBB86-FCA4-419C-B066-151A9E18D578}" dt="2024-08-05T19:36:59.298" v="79" actId="1076"/>
          <ac:picMkLst>
            <pc:docMk/>
            <pc:sldMk cId="2347594821" sldId="257"/>
            <ac:picMk id="5" creationId="{3D75E201-6451-C7FB-02B3-9B1A490C1255}"/>
          </ac:picMkLst>
        </pc:picChg>
        <pc:cxnChg chg="add mod ord">
          <ac:chgData name="Marcos Andrey Dompieri" userId="dd85dc7b-1eb3-466e-a0bd-5a3aa339fccf" providerId="ADAL" clId="{B62BBB86-FCA4-419C-B066-151A9E18D578}" dt="2024-08-06T19:02:38.950" v="1077" actId="166"/>
          <ac:cxnSpMkLst>
            <pc:docMk/>
            <pc:sldMk cId="2347594821" sldId="257"/>
            <ac:cxnSpMk id="4" creationId="{7AFDE52F-9E35-551E-A181-423B7E612AA2}"/>
          </ac:cxnSpMkLst>
        </pc:cxnChg>
      </pc:sldChg>
      <pc:sldChg chg="addSp modSp mod">
        <pc:chgData name="Marcos Andrey Dompieri" userId="dd85dc7b-1eb3-466e-a0bd-5a3aa339fccf" providerId="ADAL" clId="{B62BBB86-FCA4-419C-B066-151A9E18D578}" dt="2024-08-05T19:43:44.620" v="235" actId="1076"/>
        <pc:sldMkLst>
          <pc:docMk/>
          <pc:sldMk cId="2611822716" sldId="258"/>
        </pc:sldMkLst>
        <pc:spChg chg="add mod">
          <ac:chgData name="Marcos Andrey Dompieri" userId="dd85dc7b-1eb3-466e-a0bd-5a3aa339fccf" providerId="ADAL" clId="{B62BBB86-FCA4-419C-B066-151A9E18D578}" dt="2024-08-05T19:43:44.620" v="235" actId="1076"/>
          <ac:spMkLst>
            <pc:docMk/>
            <pc:sldMk cId="2611822716" sldId="258"/>
            <ac:spMk id="2" creationId="{97BD47B0-9FC4-BFF9-F667-8D4C7ACD186A}"/>
          </ac:spMkLst>
        </pc:spChg>
        <pc:spChg chg="mod">
          <ac:chgData name="Marcos Andrey Dompieri" userId="dd85dc7b-1eb3-466e-a0bd-5a3aa339fccf" providerId="ADAL" clId="{B62BBB86-FCA4-419C-B066-151A9E18D578}" dt="2024-08-05T19:41:34.027" v="177" actId="1076"/>
          <ac:spMkLst>
            <pc:docMk/>
            <pc:sldMk cId="2611822716" sldId="258"/>
            <ac:spMk id="8" creationId="{2048CA6E-79FE-BF7D-AF35-0F458ED105B9}"/>
          </ac:spMkLst>
        </pc:spChg>
      </pc:sldChg>
      <pc:sldChg chg="addSp delSp modSp add mod">
        <pc:chgData name="Marcos Andrey Dompieri" userId="dd85dc7b-1eb3-466e-a0bd-5a3aa339fccf" providerId="ADAL" clId="{B62BBB86-FCA4-419C-B066-151A9E18D578}" dt="2024-08-09T11:29:43.628" v="1340" actId="1076"/>
        <pc:sldMkLst>
          <pc:docMk/>
          <pc:sldMk cId="458842429" sldId="259"/>
        </pc:sldMkLst>
        <pc:spChg chg="add mod">
          <ac:chgData name="Marcos Andrey Dompieri" userId="dd85dc7b-1eb3-466e-a0bd-5a3aa339fccf" providerId="ADAL" clId="{B62BBB86-FCA4-419C-B066-151A9E18D578}" dt="2024-08-05T19:39:09.823" v="156"/>
          <ac:spMkLst>
            <pc:docMk/>
            <pc:sldMk cId="458842429" sldId="259"/>
            <ac:spMk id="2" creationId="{A5148640-20EA-FD60-042B-DBFB80559D1D}"/>
          </ac:spMkLst>
        </pc:spChg>
        <pc:spChg chg="add mod">
          <ac:chgData name="Marcos Andrey Dompieri" userId="dd85dc7b-1eb3-466e-a0bd-5a3aa339fccf" providerId="ADAL" clId="{B62BBB86-FCA4-419C-B066-151A9E18D578}" dt="2024-08-09T11:29:37.303" v="1339"/>
          <ac:spMkLst>
            <pc:docMk/>
            <pc:sldMk cId="458842429" sldId="259"/>
            <ac:spMk id="5" creationId="{23AEAE0A-840F-B160-30B7-B91D986B031F}"/>
          </ac:spMkLst>
        </pc:spChg>
        <pc:spChg chg="add mod">
          <ac:chgData name="Marcos Andrey Dompieri" userId="dd85dc7b-1eb3-466e-a0bd-5a3aa339fccf" providerId="ADAL" clId="{B62BBB86-FCA4-419C-B066-151A9E18D578}" dt="2024-08-09T11:29:43.628" v="1340" actId="1076"/>
          <ac:spMkLst>
            <pc:docMk/>
            <pc:sldMk cId="458842429" sldId="259"/>
            <ac:spMk id="6" creationId="{5ECFA207-F334-DDC7-559B-D497419310C6}"/>
          </ac:spMkLst>
        </pc:spChg>
        <pc:spChg chg="add del">
          <ac:chgData name="Marcos Andrey Dompieri" userId="dd85dc7b-1eb3-466e-a0bd-5a3aa339fccf" providerId="ADAL" clId="{B62BBB86-FCA4-419C-B066-151A9E18D578}" dt="2024-08-05T19:55:52.806" v="361" actId="22"/>
          <ac:spMkLst>
            <pc:docMk/>
            <pc:sldMk cId="458842429" sldId="259"/>
            <ac:spMk id="6" creationId="{68C0777A-0E21-F203-9EE0-2567967E5689}"/>
          </ac:spMkLst>
        </pc:spChg>
        <pc:spChg chg="add mod">
          <ac:chgData name="Marcos Andrey Dompieri" userId="dd85dc7b-1eb3-466e-a0bd-5a3aa339fccf" providerId="ADAL" clId="{B62BBB86-FCA4-419C-B066-151A9E18D578}" dt="2024-08-06T19:27:55.145" v="1081" actId="13926"/>
          <ac:spMkLst>
            <pc:docMk/>
            <pc:sldMk cId="458842429" sldId="259"/>
            <ac:spMk id="8" creationId="{830A4ED4-C1FB-8675-E7D5-3A64D61B63C1}"/>
          </ac:spMkLst>
        </pc:spChg>
        <pc:picChg chg="add mod">
          <ac:chgData name="Marcos Andrey Dompieri" userId="dd85dc7b-1eb3-466e-a0bd-5a3aa339fccf" providerId="ADAL" clId="{B62BBB86-FCA4-419C-B066-151A9E18D578}" dt="2024-08-05T19:39:20.949" v="159"/>
          <ac:picMkLst>
            <pc:docMk/>
            <pc:sldMk cId="458842429" sldId="259"/>
            <ac:picMk id="3" creationId="{EB520918-B524-7FC4-8F0E-9788037CCE19}"/>
          </ac:picMkLst>
        </pc:picChg>
        <pc:picChg chg="add mod">
          <ac:chgData name="Marcos Andrey Dompieri" userId="dd85dc7b-1eb3-466e-a0bd-5a3aa339fccf" providerId="ADAL" clId="{B62BBB86-FCA4-419C-B066-151A9E18D578}" dt="2024-08-05T19:39:20.949" v="159"/>
          <ac:picMkLst>
            <pc:docMk/>
            <pc:sldMk cId="458842429" sldId="259"/>
            <ac:picMk id="4" creationId="{87F4EDBF-7A1C-8DDF-16B0-2E21B87FE671}"/>
          </ac:picMkLst>
        </pc:picChg>
      </pc:sldChg>
      <pc:sldChg chg="addSp delSp modSp add mod ord">
        <pc:chgData name="Marcos Andrey Dompieri" userId="dd85dc7b-1eb3-466e-a0bd-5a3aa339fccf" providerId="ADAL" clId="{B62BBB86-FCA4-419C-B066-151A9E18D578}" dt="2024-08-09T11:27:44.355" v="1327" actId="1076"/>
        <pc:sldMkLst>
          <pc:docMk/>
          <pc:sldMk cId="3454081097" sldId="260"/>
        </pc:sldMkLst>
        <pc:spChg chg="add mod">
          <ac:chgData name="Marcos Andrey Dompieri" userId="dd85dc7b-1eb3-466e-a0bd-5a3aa339fccf" providerId="ADAL" clId="{B62BBB86-FCA4-419C-B066-151A9E18D578}" dt="2024-08-05T19:39:11.596" v="157"/>
          <ac:spMkLst>
            <pc:docMk/>
            <pc:sldMk cId="3454081097" sldId="260"/>
            <ac:spMk id="2" creationId="{363CEC09-3170-B356-8D03-C283F1432EE3}"/>
          </ac:spMkLst>
        </pc:spChg>
        <pc:spChg chg="add del mod">
          <ac:chgData name="Marcos Andrey Dompieri" userId="dd85dc7b-1eb3-466e-a0bd-5a3aa339fccf" providerId="ADAL" clId="{B62BBB86-FCA4-419C-B066-151A9E18D578}" dt="2024-08-09T11:27:44.355" v="1327" actId="1076"/>
          <ac:spMkLst>
            <pc:docMk/>
            <pc:sldMk cId="3454081097" sldId="260"/>
            <ac:spMk id="5" creationId="{0EFFBB2E-AA86-9DDD-338C-58F164829992}"/>
          </ac:spMkLst>
        </pc:spChg>
        <pc:spChg chg="add mod">
          <ac:chgData name="Marcos Andrey Dompieri" userId="dd85dc7b-1eb3-466e-a0bd-5a3aa339fccf" providerId="ADAL" clId="{B62BBB86-FCA4-419C-B066-151A9E18D578}" dt="2024-08-06T18:16:23.920" v="849" actId="20577"/>
          <ac:spMkLst>
            <pc:docMk/>
            <pc:sldMk cId="3454081097" sldId="260"/>
            <ac:spMk id="6" creationId="{AB555E38-C009-39A0-0A52-44F7ABD12D3E}"/>
          </ac:spMkLst>
        </pc:spChg>
        <pc:spChg chg="add del mod">
          <ac:chgData name="Marcos Andrey Dompieri" userId="dd85dc7b-1eb3-466e-a0bd-5a3aa339fccf" providerId="ADAL" clId="{B62BBB86-FCA4-419C-B066-151A9E18D578}" dt="2024-08-09T11:27:31.875" v="1324" actId="478"/>
          <ac:spMkLst>
            <pc:docMk/>
            <pc:sldMk cId="3454081097" sldId="260"/>
            <ac:spMk id="7" creationId="{7C8ED905-C1C2-C0B6-1995-40EDC9AF5706}"/>
          </ac:spMkLst>
        </pc:spChg>
        <pc:spChg chg="add del mod">
          <ac:chgData name="Marcos Andrey Dompieri" userId="dd85dc7b-1eb3-466e-a0bd-5a3aa339fccf" providerId="ADAL" clId="{B62BBB86-FCA4-419C-B066-151A9E18D578}" dt="2024-08-09T11:26:15.852" v="1313" actId="478"/>
          <ac:spMkLst>
            <pc:docMk/>
            <pc:sldMk cId="3454081097" sldId="260"/>
            <ac:spMk id="8" creationId="{E443E61A-7C26-4DBF-23DC-146C571002A2}"/>
          </ac:spMkLst>
        </pc:spChg>
        <pc:spChg chg="add mod">
          <ac:chgData name="Marcos Andrey Dompieri" userId="dd85dc7b-1eb3-466e-a0bd-5a3aa339fccf" providerId="ADAL" clId="{B62BBB86-FCA4-419C-B066-151A9E18D578}" dt="2024-08-09T11:27:41.924" v="1326" actId="1076"/>
          <ac:spMkLst>
            <pc:docMk/>
            <pc:sldMk cId="3454081097" sldId="260"/>
            <ac:spMk id="9" creationId="{E6798632-5A0E-3C56-D0B9-FE42D09675C5}"/>
          </ac:spMkLst>
        </pc:spChg>
        <pc:picChg chg="add mod">
          <ac:chgData name="Marcos Andrey Dompieri" userId="dd85dc7b-1eb3-466e-a0bd-5a3aa339fccf" providerId="ADAL" clId="{B62BBB86-FCA4-419C-B066-151A9E18D578}" dt="2024-08-05T19:39:22.268" v="160"/>
          <ac:picMkLst>
            <pc:docMk/>
            <pc:sldMk cId="3454081097" sldId="260"/>
            <ac:picMk id="3" creationId="{98E23DA5-ED25-007F-C4CE-DE2DF637B886}"/>
          </ac:picMkLst>
        </pc:picChg>
        <pc:picChg chg="add mod">
          <ac:chgData name="Marcos Andrey Dompieri" userId="dd85dc7b-1eb3-466e-a0bd-5a3aa339fccf" providerId="ADAL" clId="{B62BBB86-FCA4-419C-B066-151A9E18D578}" dt="2024-08-05T19:39:22.268" v="160"/>
          <ac:picMkLst>
            <pc:docMk/>
            <pc:sldMk cId="3454081097" sldId="260"/>
            <ac:picMk id="4" creationId="{F62CCF58-DC4F-E85E-627D-40E48F342108}"/>
          </ac:picMkLst>
        </pc:picChg>
      </pc:sldChg>
      <pc:sldChg chg="addSp delSp modSp add mod ord">
        <pc:chgData name="Marcos Andrey Dompieri" userId="dd85dc7b-1eb3-466e-a0bd-5a3aa339fccf" providerId="ADAL" clId="{B62BBB86-FCA4-419C-B066-151A9E18D578}" dt="2024-08-09T11:27:54.477" v="1330"/>
        <pc:sldMkLst>
          <pc:docMk/>
          <pc:sldMk cId="1297501657" sldId="261"/>
        </pc:sldMkLst>
        <pc:spChg chg="add mod">
          <ac:chgData name="Marcos Andrey Dompieri" userId="dd85dc7b-1eb3-466e-a0bd-5a3aa339fccf" providerId="ADAL" clId="{B62BBB86-FCA4-419C-B066-151A9E18D578}" dt="2024-08-05T19:39:12.946" v="158"/>
          <ac:spMkLst>
            <pc:docMk/>
            <pc:sldMk cId="1297501657" sldId="261"/>
            <ac:spMk id="2" creationId="{E7DEC3E6-EEC4-8D98-A9FD-D7FA43F86AC3}"/>
          </ac:spMkLst>
        </pc:spChg>
        <pc:spChg chg="add del mod">
          <ac:chgData name="Marcos Andrey Dompieri" userId="dd85dc7b-1eb3-466e-a0bd-5a3aa339fccf" providerId="ADAL" clId="{B62BBB86-FCA4-419C-B066-151A9E18D578}" dt="2024-08-09T11:27:52.903" v="1329" actId="478"/>
          <ac:spMkLst>
            <pc:docMk/>
            <pc:sldMk cId="1297501657" sldId="261"/>
            <ac:spMk id="5" creationId="{DAE7F1F5-A6A3-CA71-0094-F04C2165B591}"/>
          </ac:spMkLst>
        </pc:spChg>
        <pc:spChg chg="add mod">
          <ac:chgData name="Marcos Andrey Dompieri" userId="dd85dc7b-1eb3-466e-a0bd-5a3aa339fccf" providerId="ADAL" clId="{B62BBB86-FCA4-419C-B066-151A9E18D578}" dt="2024-08-05T20:02:32.951" v="440" actId="114"/>
          <ac:spMkLst>
            <pc:docMk/>
            <pc:sldMk cId="1297501657" sldId="261"/>
            <ac:spMk id="6" creationId="{266B1259-E3AF-31E5-1799-81576BF77D44}"/>
          </ac:spMkLst>
        </pc:spChg>
        <pc:spChg chg="add del mod">
          <ac:chgData name="Marcos Andrey Dompieri" userId="dd85dc7b-1eb3-466e-a0bd-5a3aa339fccf" providerId="ADAL" clId="{B62BBB86-FCA4-419C-B066-151A9E18D578}" dt="2024-08-09T11:27:51.719" v="1328" actId="478"/>
          <ac:spMkLst>
            <pc:docMk/>
            <pc:sldMk cId="1297501657" sldId="261"/>
            <ac:spMk id="7" creationId="{6451C6DC-0335-F133-DDC4-BAC308B8C93C}"/>
          </ac:spMkLst>
        </pc:spChg>
        <pc:spChg chg="add mod">
          <ac:chgData name="Marcos Andrey Dompieri" userId="dd85dc7b-1eb3-466e-a0bd-5a3aa339fccf" providerId="ADAL" clId="{B62BBB86-FCA4-419C-B066-151A9E18D578}" dt="2024-08-09T11:27:54.477" v="1330"/>
          <ac:spMkLst>
            <pc:docMk/>
            <pc:sldMk cId="1297501657" sldId="261"/>
            <ac:spMk id="8" creationId="{A5A9937B-C9E6-F02F-12A3-CDEA76B5E5EE}"/>
          </ac:spMkLst>
        </pc:spChg>
        <pc:spChg chg="add mod">
          <ac:chgData name="Marcos Andrey Dompieri" userId="dd85dc7b-1eb3-466e-a0bd-5a3aa339fccf" providerId="ADAL" clId="{B62BBB86-FCA4-419C-B066-151A9E18D578}" dt="2024-08-09T11:27:54.477" v="1330"/>
          <ac:spMkLst>
            <pc:docMk/>
            <pc:sldMk cId="1297501657" sldId="261"/>
            <ac:spMk id="9" creationId="{0AFD8FBF-E79E-F069-B981-51B255F95625}"/>
          </ac:spMkLst>
        </pc:spChg>
        <pc:picChg chg="add mod">
          <ac:chgData name="Marcos Andrey Dompieri" userId="dd85dc7b-1eb3-466e-a0bd-5a3aa339fccf" providerId="ADAL" clId="{B62BBB86-FCA4-419C-B066-151A9E18D578}" dt="2024-08-05T19:39:23.399" v="161"/>
          <ac:picMkLst>
            <pc:docMk/>
            <pc:sldMk cId="1297501657" sldId="261"/>
            <ac:picMk id="3" creationId="{769C67DB-5FCF-1725-224D-99B8F74310E7}"/>
          </ac:picMkLst>
        </pc:picChg>
        <pc:picChg chg="add mod">
          <ac:chgData name="Marcos Andrey Dompieri" userId="dd85dc7b-1eb3-466e-a0bd-5a3aa339fccf" providerId="ADAL" clId="{B62BBB86-FCA4-419C-B066-151A9E18D578}" dt="2024-08-05T19:39:23.399" v="161"/>
          <ac:picMkLst>
            <pc:docMk/>
            <pc:sldMk cId="1297501657" sldId="261"/>
            <ac:picMk id="4" creationId="{E10C745A-9CED-D71A-99F4-1DA6BD8192E0}"/>
          </ac:picMkLst>
        </pc:picChg>
      </pc:sldChg>
      <pc:sldChg chg="addSp modSp add mod">
        <pc:chgData name="Marcos Andrey Dompieri" userId="dd85dc7b-1eb3-466e-a0bd-5a3aa339fccf" providerId="ADAL" clId="{B62BBB86-FCA4-419C-B066-151A9E18D578}" dt="2024-08-09T11:30:02.821" v="1344" actId="1076"/>
        <pc:sldMkLst>
          <pc:docMk/>
          <pc:sldMk cId="1000792793" sldId="262"/>
        </pc:sldMkLst>
        <pc:spChg chg="add mod">
          <ac:chgData name="Marcos Andrey Dompieri" userId="dd85dc7b-1eb3-466e-a0bd-5a3aa339fccf" providerId="ADAL" clId="{B62BBB86-FCA4-419C-B066-151A9E18D578}" dt="2024-08-09T11:30:02.821" v="1344" actId="1076"/>
          <ac:spMkLst>
            <pc:docMk/>
            <pc:sldMk cId="1000792793" sldId="262"/>
            <ac:spMk id="5" creationId="{F51F40CE-2346-BC64-24AF-8CCB920AA60C}"/>
          </ac:spMkLst>
        </pc:spChg>
        <pc:spChg chg="add mod">
          <ac:chgData name="Marcos Andrey Dompieri" userId="dd85dc7b-1eb3-466e-a0bd-5a3aa339fccf" providerId="ADAL" clId="{B62BBB86-FCA4-419C-B066-151A9E18D578}" dt="2024-08-09T11:29:59.406" v="1343" actId="1076"/>
          <ac:spMkLst>
            <pc:docMk/>
            <pc:sldMk cId="1000792793" sldId="262"/>
            <ac:spMk id="7" creationId="{8E2D19D4-C199-CCFE-414C-01AA9F1910F0}"/>
          </ac:spMkLst>
        </pc:spChg>
        <pc:spChg chg="mod">
          <ac:chgData name="Marcos Andrey Dompieri" userId="dd85dc7b-1eb3-466e-a0bd-5a3aa339fccf" providerId="ADAL" clId="{B62BBB86-FCA4-419C-B066-151A9E18D578}" dt="2024-08-06T18:23:07.766" v="992" actId="12"/>
          <ac:spMkLst>
            <pc:docMk/>
            <pc:sldMk cId="1000792793" sldId="262"/>
            <ac:spMk id="8" creationId="{830A4ED4-C1FB-8675-E7D5-3A64D61B63C1}"/>
          </ac:spMkLst>
        </pc:spChg>
        <pc:picChg chg="add mod">
          <ac:chgData name="Marcos Andrey Dompieri" userId="dd85dc7b-1eb3-466e-a0bd-5a3aa339fccf" providerId="ADAL" clId="{B62BBB86-FCA4-419C-B066-151A9E18D578}" dt="2024-08-07T11:47:59.615" v="1088" actId="1076"/>
          <ac:picMkLst>
            <pc:docMk/>
            <pc:sldMk cId="1000792793" sldId="262"/>
            <ac:picMk id="6" creationId="{3E222818-603F-D6B1-4F7D-A3BC6F7AADDC}"/>
          </ac:picMkLst>
        </pc:picChg>
      </pc:sldChg>
      <pc:sldChg chg="add del">
        <pc:chgData name="Marcos Andrey Dompieri" userId="dd85dc7b-1eb3-466e-a0bd-5a3aa339fccf" providerId="ADAL" clId="{B62BBB86-FCA4-419C-B066-151A9E18D578}" dt="2024-08-05T19:44:33.577" v="239"/>
        <pc:sldMkLst>
          <pc:docMk/>
          <pc:sldMk cId="1197589146" sldId="262"/>
        </pc:sldMkLst>
      </pc:sldChg>
      <pc:sldChg chg="add del">
        <pc:chgData name="Marcos Andrey Dompieri" userId="dd85dc7b-1eb3-466e-a0bd-5a3aa339fccf" providerId="ADAL" clId="{B62BBB86-FCA4-419C-B066-151A9E18D578}" dt="2024-08-06T18:57:11.316" v="1024" actId="47"/>
        <pc:sldMkLst>
          <pc:docMk/>
          <pc:sldMk cId="1801470992" sldId="263"/>
        </pc:sldMkLst>
      </pc:sldChg>
      <pc:sldChg chg="addSp modSp add mod ord">
        <pc:chgData name="Marcos Andrey Dompieri" userId="dd85dc7b-1eb3-466e-a0bd-5a3aa339fccf" providerId="ADAL" clId="{B62BBB86-FCA4-419C-B066-151A9E18D578}" dt="2024-08-09T11:29:48.407" v="1341"/>
        <pc:sldMkLst>
          <pc:docMk/>
          <pc:sldMk cId="823145042" sldId="264"/>
        </pc:sldMkLst>
        <pc:spChg chg="add mod">
          <ac:chgData name="Marcos Andrey Dompieri" userId="dd85dc7b-1eb3-466e-a0bd-5a3aa339fccf" providerId="ADAL" clId="{B62BBB86-FCA4-419C-B066-151A9E18D578}" dt="2024-08-09T11:29:48.407" v="1341"/>
          <ac:spMkLst>
            <pc:docMk/>
            <pc:sldMk cId="823145042" sldId="264"/>
            <ac:spMk id="5" creationId="{3B5082A4-CEB9-7081-E58B-B48FA6022935}"/>
          </ac:spMkLst>
        </pc:spChg>
        <pc:spChg chg="add mod">
          <ac:chgData name="Marcos Andrey Dompieri" userId="dd85dc7b-1eb3-466e-a0bd-5a3aa339fccf" providerId="ADAL" clId="{B62BBB86-FCA4-419C-B066-151A9E18D578}" dt="2024-08-09T11:29:48.407" v="1341"/>
          <ac:spMkLst>
            <pc:docMk/>
            <pc:sldMk cId="823145042" sldId="264"/>
            <ac:spMk id="6" creationId="{D225EEBE-A7CC-4D02-C6F3-D035DA110EE6}"/>
          </ac:spMkLst>
        </pc:spChg>
        <pc:spChg chg="mod">
          <ac:chgData name="Marcos Andrey Dompieri" userId="dd85dc7b-1eb3-466e-a0bd-5a3aa339fccf" providerId="ADAL" clId="{B62BBB86-FCA4-419C-B066-151A9E18D578}" dt="2024-08-06T18:29:10.577" v="1021" actId="1076"/>
          <ac:spMkLst>
            <pc:docMk/>
            <pc:sldMk cId="823145042" sldId="264"/>
            <ac:spMk id="8" creationId="{830A4ED4-C1FB-8675-E7D5-3A64D61B63C1}"/>
          </ac:spMkLst>
        </pc:spChg>
      </pc:sldChg>
      <pc:sldChg chg="addSp delSp modSp add mod ord">
        <pc:chgData name="Marcos Andrey Dompieri" userId="dd85dc7b-1eb3-466e-a0bd-5a3aa339fccf" providerId="ADAL" clId="{B62BBB86-FCA4-419C-B066-151A9E18D578}" dt="2024-08-09T11:28:06.832" v="1334" actId="1076"/>
        <pc:sldMkLst>
          <pc:docMk/>
          <pc:sldMk cId="2369765073" sldId="265"/>
        </pc:sldMkLst>
        <pc:spChg chg="add del mod">
          <ac:chgData name="Marcos Andrey Dompieri" userId="dd85dc7b-1eb3-466e-a0bd-5a3aa339fccf" providerId="ADAL" clId="{B62BBB86-FCA4-419C-B066-151A9E18D578}" dt="2024-08-09T11:27:59.527" v="1332" actId="478"/>
          <ac:spMkLst>
            <pc:docMk/>
            <pc:sldMk cId="2369765073" sldId="265"/>
            <ac:spMk id="2" creationId="{649AD84A-96D1-17B0-8C27-1A0109C7A62F}"/>
          </ac:spMkLst>
        </pc:spChg>
        <pc:spChg chg="add del mod">
          <ac:chgData name="Marcos Andrey Dompieri" userId="dd85dc7b-1eb3-466e-a0bd-5a3aa339fccf" providerId="ADAL" clId="{B62BBB86-FCA4-419C-B066-151A9E18D578}" dt="2024-08-09T11:27:58.359" v="1331" actId="478"/>
          <ac:spMkLst>
            <pc:docMk/>
            <pc:sldMk cId="2369765073" sldId="265"/>
            <ac:spMk id="4" creationId="{413C9235-1D59-67CC-CCFE-86C042C56C20}"/>
          </ac:spMkLst>
        </pc:spChg>
        <pc:spChg chg="add mod">
          <ac:chgData name="Marcos Andrey Dompieri" userId="dd85dc7b-1eb3-466e-a0bd-5a3aa339fccf" providerId="ADAL" clId="{B62BBB86-FCA4-419C-B066-151A9E18D578}" dt="2024-08-09T11:28:06.832" v="1334" actId="1076"/>
          <ac:spMkLst>
            <pc:docMk/>
            <pc:sldMk cId="2369765073" sldId="265"/>
            <ac:spMk id="7" creationId="{EDF2856E-18A4-DACE-2466-7F27868678E2}"/>
          </ac:spMkLst>
        </pc:spChg>
        <pc:spChg chg="mod topLvl">
          <ac:chgData name="Marcos Andrey Dompieri" userId="dd85dc7b-1eb3-466e-a0bd-5a3aa339fccf" providerId="ADAL" clId="{B62BBB86-FCA4-419C-B066-151A9E18D578}" dt="2024-08-06T19:01:47.218" v="1071" actId="1076"/>
          <ac:spMkLst>
            <pc:docMk/>
            <pc:sldMk cId="2369765073" sldId="265"/>
            <ac:spMk id="8" creationId="{559D81E6-74D9-0C8D-B619-69BD08EC0F23}"/>
          </ac:spMkLst>
        </pc:spChg>
        <pc:spChg chg="add mod">
          <ac:chgData name="Marcos Andrey Dompieri" userId="dd85dc7b-1eb3-466e-a0bd-5a3aa339fccf" providerId="ADAL" clId="{B62BBB86-FCA4-419C-B066-151A9E18D578}" dt="2024-08-09T11:28:00.636" v="1333"/>
          <ac:spMkLst>
            <pc:docMk/>
            <pc:sldMk cId="2369765073" sldId="265"/>
            <ac:spMk id="9" creationId="{3223C1AD-DB2B-FDD1-DD7B-D90FE1732A00}"/>
          </ac:spMkLst>
        </pc:spChg>
        <pc:spChg chg="del topLvl">
          <ac:chgData name="Marcos Andrey Dompieri" userId="dd85dc7b-1eb3-466e-a0bd-5a3aa339fccf" providerId="ADAL" clId="{B62BBB86-FCA4-419C-B066-151A9E18D578}" dt="2024-08-06T18:59:06.367" v="1031" actId="478"/>
          <ac:spMkLst>
            <pc:docMk/>
            <pc:sldMk cId="2369765073" sldId="265"/>
            <ac:spMk id="13" creationId="{B7CC9494-98D2-E589-1672-3B9289BDA164}"/>
          </ac:spMkLst>
        </pc:spChg>
        <pc:spChg chg="del">
          <ac:chgData name="Marcos Andrey Dompieri" userId="dd85dc7b-1eb3-466e-a0bd-5a3aa339fccf" providerId="ADAL" clId="{B62BBB86-FCA4-419C-B066-151A9E18D578}" dt="2024-08-06T18:58:58.595" v="1028" actId="478"/>
          <ac:spMkLst>
            <pc:docMk/>
            <pc:sldMk cId="2369765073" sldId="265"/>
            <ac:spMk id="15" creationId="{F1CC0C0B-5E98-74E6-2AEC-C76618AE2157}"/>
          </ac:spMkLst>
        </pc:spChg>
        <pc:spChg chg="del">
          <ac:chgData name="Marcos Andrey Dompieri" userId="dd85dc7b-1eb3-466e-a0bd-5a3aa339fccf" providerId="ADAL" clId="{B62BBB86-FCA4-419C-B066-151A9E18D578}" dt="2024-08-06T18:59:00.786" v="1029" actId="478"/>
          <ac:spMkLst>
            <pc:docMk/>
            <pc:sldMk cId="2369765073" sldId="265"/>
            <ac:spMk id="17" creationId="{40C1FB57-4041-5C42-C856-2502F819EFEC}"/>
          </ac:spMkLst>
        </pc:spChg>
        <pc:grpChg chg="del">
          <ac:chgData name="Marcos Andrey Dompieri" userId="dd85dc7b-1eb3-466e-a0bd-5a3aa339fccf" providerId="ADAL" clId="{B62BBB86-FCA4-419C-B066-151A9E18D578}" dt="2024-08-06T18:59:06.367" v="1031" actId="478"/>
          <ac:grpSpMkLst>
            <pc:docMk/>
            <pc:sldMk cId="2369765073" sldId="265"/>
            <ac:grpSpMk id="14" creationId="{C6904C12-31D0-A508-DB57-96E1C00B4635}"/>
          </ac:grpSpMkLst>
        </pc:grpChg>
        <pc:cxnChg chg="del">
          <ac:chgData name="Marcos Andrey Dompieri" userId="dd85dc7b-1eb3-466e-a0bd-5a3aa339fccf" providerId="ADAL" clId="{B62BBB86-FCA4-419C-B066-151A9E18D578}" dt="2024-08-06T18:59:02.075" v="1030" actId="478"/>
          <ac:cxnSpMkLst>
            <pc:docMk/>
            <pc:sldMk cId="2369765073" sldId="265"/>
            <ac:cxnSpMk id="4" creationId="{7AFDE52F-9E35-551E-A181-423B7E612AA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AD093DE-6BF0-9CF9-ED81-24E47887DD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882E408-F213-E87D-B8DF-9193C74E71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92010" y="4892704"/>
            <a:ext cx="4334717" cy="91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06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BC81048-106F-8A9F-3659-84DE7A503A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09540" y="112734"/>
            <a:ext cx="432148" cy="20297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709CC232-D3EB-DEAC-D4F6-28145673399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710505"/>
            <a:ext cx="12192001" cy="145732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BA6CA09-CC7F-1786-B476-36C72373C4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0312" y="112734"/>
            <a:ext cx="1876817" cy="8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819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09CC232-D3EB-DEAC-D4F6-2814567339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10505"/>
            <a:ext cx="12192001" cy="145732"/>
          </a:xfrm>
          <a:prstGeom prst="rect">
            <a:avLst/>
          </a:prstGeom>
        </p:spPr>
      </p:pic>
      <p:pic>
        <p:nvPicPr>
          <p:cNvPr id="4" name="Imagem 3" descr="Ícone&#10;&#10;Descrição gerada automaticamente">
            <a:extLst>
              <a:ext uri="{FF2B5EF4-FFF2-40B4-BE49-F238E27FC236}">
                <a16:creationId xmlns:a16="http://schemas.microsoft.com/office/drawing/2014/main" id="{77005AB1-27D9-0AF0-A364-55A4177135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2995" y="1924406"/>
            <a:ext cx="6006010" cy="245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23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06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live/IOkvzQZncx4?si=5G524istl-X1eJb1" TargetMode="External"/><Relationship Id="rId5" Type="http://schemas.openxmlformats.org/officeDocument/2006/relationships/hyperlink" Target="https://www.saude.sp.gov.br/ses/perfil/gestor/documentos-de-planejamento-em-saude/informacoes-pmae" TargetMode="External"/><Relationship Id="rId4" Type="http://schemas.openxmlformats.org/officeDocument/2006/relationships/hyperlink" Target="https://www.gov.br/saude/pt-br/composicao/saes/pmae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273BA0E-D910-ABC5-8924-7EBBF9BCA55A}"/>
              </a:ext>
            </a:extLst>
          </p:cNvPr>
          <p:cNvSpPr/>
          <p:nvPr/>
        </p:nvSpPr>
        <p:spPr>
          <a:xfrm>
            <a:off x="0" y="4365812"/>
            <a:ext cx="12192000" cy="24921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8FA63E2E-4D71-D967-86B0-B3ADB132E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737" y="5380661"/>
            <a:ext cx="7075459" cy="1944963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003E7351-A6EA-0984-D1AF-DA971C8B4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21" y="5910916"/>
            <a:ext cx="1711842" cy="884452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154B37DE-65F1-1388-DC34-C8EDF4075CB9}"/>
              </a:ext>
            </a:extLst>
          </p:cNvPr>
          <p:cNvSpPr txBox="1"/>
          <p:nvPr/>
        </p:nvSpPr>
        <p:spPr>
          <a:xfrm>
            <a:off x="0" y="4365812"/>
            <a:ext cx="12610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0" i="0" dirty="0">
                <a:solidFill>
                  <a:schemeClr val="bg1"/>
                </a:solidFill>
                <a:effectLst/>
                <a:latin typeface="Montserrat Medium" pitchFamily="2" charset="0"/>
              </a:rPr>
              <a:t>Oferta de Cuidados Integrados (</a:t>
            </a:r>
            <a:r>
              <a:rPr lang="pt-BR" sz="3200" b="1" i="0" dirty="0" err="1">
                <a:solidFill>
                  <a:schemeClr val="bg1"/>
                </a:solidFill>
                <a:effectLst/>
                <a:latin typeface="Montserrat Medium" pitchFamily="2" charset="0"/>
              </a:rPr>
              <a:t>OCIs</a:t>
            </a:r>
            <a:r>
              <a:rPr lang="pt-BR" sz="3200" b="0" i="0" dirty="0">
                <a:solidFill>
                  <a:schemeClr val="bg1"/>
                </a:solidFill>
                <a:effectLst/>
                <a:latin typeface="Montserrat Medium" pitchFamily="2" charset="0"/>
              </a:rPr>
              <a:t>).</a:t>
            </a:r>
            <a:endParaRPr lang="pt-BR" sz="32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2C044AC-8688-C72D-FC7E-C0F6CA446FE9}"/>
              </a:ext>
            </a:extLst>
          </p:cNvPr>
          <p:cNvSpPr txBox="1"/>
          <p:nvPr/>
        </p:nvSpPr>
        <p:spPr>
          <a:xfrm>
            <a:off x="0" y="4995940"/>
            <a:ext cx="12610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0" i="0" dirty="0">
                <a:solidFill>
                  <a:schemeClr val="bg1"/>
                </a:solidFill>
                <a:effectLst/>
                <a:latin typeface="Montserrat Medium" pitchFamily="2" charset="0"/>
              </a:rPr>
              <a:t>Nota Técnica </a:t>
            </a:r>
            <a:r>
              <a:rPr lang="pt-BR" sz="3200" b="0" i="0" dirty="0" err="1">
                <a:solidFill>
                  <a:schemeClr val="bg1"/>
                </a:solidFill>
                <a:effectLst/>
                <a:latin typeface="Montserrat Medium" pitchFamily="2" charset="0"/>
              </a:rPr>
              <a:t>xxx</a:t>
            </a:r>
            <a:r>
              <a:rPr lang="pt-BR" sz="3200" b="0" i="0" dirty="0">
                <a:solidFill>
                  <a:schemeClr val="bg1"/>
                </a:solidFill>
                <a:effectLst/>
                <a:latin typeface="Montserrat Medium" pitchFamily="2" charset="0"/>
              </a:rPr>
              <a:t>.</a:t>
            </a:r>
            <a:endParaRPr lang="pt-BR" sz="3200" dirty="0">
              <a:solidFill>
                <a:schemeClr val="bg1"/>
              </a:solidFill>
              <a:latin typeface="Montserrat Medium" pitchFamily="2" charset="0"/>
            </a:endParaRP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98A4539B-13AE-A154-DB03-082ECE20A486}"/>
              </a:ext>
            </a:extLst>
          </p:cNvPr>
          <p:cNvSpPr txBox="1">
            <a:spLocks/>
          </p:cNvSpPr>
          <p:nvPr/>
        </p:nvSpPr>
        <p:spPr>
          <a:xfrm>
            <a:off x="5080806" y="5500215"/>
            <a:ext cx="8129319" cy="63530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800" b="1" dirty="0">
                <a:solidFill>
                  <a:schemeClr val="bg1"/>
                </a:solidFill>
                <a:latin typeface="Montserrat Medium" pitchFamily="2" charset="0"/>
                <a:ea typeface="Verdana" panose="020B0604030504040204" pitchFamily="34" charset="0"/>
                <a:cs typeface="Verdana" panose="020B0604030504040204" pitchFamily="34" charset="0"/>
              </a:rPr>
              <a:t>Grupo Técnico Bipartite de Atenção Especializada</a:t>
            </a:r>
            <a:endParaRPr lang="pt-BR" sz="7200" b="1" dirty="0">
              <a:solidFill>
                <a:schemeClr val="bg1"/>
              </a:solidFill>
              <a:latin typeface="Montserrat Medium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278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63CEC09-3170-B356-8D03-C283F1432EE3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98E23DA5-ED25-007F-C4CE-DE2DF637B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F62CCF58-DC4F-E85E-627D-40E48F342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B555E38-C009-39A0-0A52-44F7ABD12D3E}"/>
              </a:ext>
            </a:extLst>
          </p:cNvPr>
          <p:cNvSpPr txBox="1"/>
          <p:nvPr/>
        </p:nvSpPr>
        <p:spPr>
          <a:xfrm>
            <a:off x="657225" y="1847850"/>
            <a:ext cx="10877550" cy="2870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	Segundo Ministério da Saúde o</a:t>
            </a:r>
            <a:r>
              <a:rPr lang="pt-BR" i="0" dirty="0">
                <a:solidFill>
                  <a:srgbClr val="000000"/>
                </a:solidFill>
                <a:effectLst/>
                <a:latin typeface="Montserrat" pitchFamily="2" charset="0"/>
              </a:rPr>
              <a:t> Programa Mais Acesso a Especialistas - PMAE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, como objetivo </a:t>
            </a:r>
            <a:r>
              <a:rPr lang="pt-BR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ontserrat" pitchFamily="2" charset="0"/>
              </a:rPr>
              <a:t>ampliar e qualificar o cuidado e o acesso à Atenção Especializada em Saúde - AES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. O foco é tornar o acesso do paciente às consultas e aos exames especializados </a:t>
            </a:r>
            <a:r>
              <a:rPr lang="pt-BR" b="0" i="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Montserrat" pitchFamily="2" charset="0"/>
              </a:rPr>
              <a:t>o mais rápido possível e com menos burocracia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, a partir do encaminhamento realizado pelas equipes de Atenção Primária (eAP), por exemplo a </a:t>
            </a:r>
            <a:r>
              <a:rPr lang="pt-BR" b="0" i="0" u="none" strike="noStrike" dirty="0">
                <a:effectLst/>
                <a:latin typeface="Montserrat" pitchFamily="2" charset="0"/>
              </a:rPr>
              <a:t>Equipe de Saúde da Família - eSF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.</a:t>
            </a:r>
          </a:p>
          <a:p>
            <a:pPr algn="just" fontAlgn="base"/>
            <a:endParaRPr lang="pt-BR" b="0" i="0" dirty="0">
              <a:solidFill>
                <a:srgbClr val="000000"/>
              </a:solidFill>
              <a:effectLst/>
              <a:latin typeface="Montserrat" pitchFamily="2" charset="0"/>
            </a:endParaRPr>
          </a:p>
          <a:p>
            <a:pPr algn="just" fontAlgn="base"/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	</a:t>
            </a:r>
            <a:r>
              <a:rPr lang="pt-BR" b="0" i="1" u="sng" dirty="0">
                <a:solidFill>
                  <a:srgbClr val="000000"/>
                </a:solidFill>
                <a:effectLst/>
                <a:latin typeface="Montserrat" pitchFamily="2" charset="0"/>
              </a:rPr>
              <a:t>Quando o paciente precisar de mais de uma consulta ou exame especializado, ele não será colocado em várias filas para atendimento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. Para resolver isso, o paciente será encaminhado a um serviço de saúde que </a:t>
            </a:r>
            <a:r>
              <a:rPr lang="pt-BR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Montserrat" pitchFamily="2" charset="0"/>
              </a:rPr>
              <a:t>realiza todas, ou a maioria, das consultas e exames de que precisa.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EFFBB2E-AA86-9DDD-338C-58F164829992}"/>
              </a:ext>
            </a:extLst>
          </p:cNvPr>
          <p:cNvSpPr/>
          <p:nvPr/>
        </p:nvSpPr>
        <p:spPr>
          <a:xfrm>
            <a:off x="0" y="4843559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E6798632-5A0E-3C56-D0B9-FE42D09675C5}"/>
              </a:ext>
            </a:extLst>
          </p:cNvPr>
          <p:cNvSpPr/>
          <p:nvPr/>
        </p:nvSpPr>
        <p:spPr>
          <a:xfrm>
            <a:off x="10748682" y="147133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4081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7DEC3E6-EEC4-8D98-A9FD-D7FA43F86AC3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769C67DB-5FCF-1725-224D-99B8F7431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E10C745A-9CED-D71A-99F4-1DA6BD8192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66B1259-E3AF-31E5-1799-81576BF77D44}"/>
              </a:ext>
            </a:extLst>
          </p:cNvPr>
          <p:cNvSpPr txBox="1"/>
          <p:nvPr/>
        </p:nvSpPr>
        <p:spPr>
          <a:xfrm>
            <a:off x="266700" y="2394288"/>
            <a:ext cx="116967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	A secretaria de saúde deverá supervisionar esse serviço para </a:t>
            </a:r>
            <a:r>
              <a:rPr lang="pt-BR" b="0" i="1" u="sng" dirty="0">
                <a:solidFill>
                  <a:srgbClr val="000000"/>
                </a:solidFill>
                <a:effectLst/>
                <a:latin typeface="Montserrat" pitchFamily="2" charset="0"/>
              </a:rPr>
              <a:t>garantir que tudo seja realizado em, no máximo 30 ou 60 dias, a depender da situação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. </a:t>
            </a:r>
          </a:p>
          <a:p>
            <a:pPr algn="just" fontAlgn="base"/>
            <a:endParaRPr lang="pt-BR" dirty="0">
              <a:solidFill>
                <a:srgbClr val="000000"/>
              </a:solidFill>
              <a:latin typeface="Montserrat" pitchFamily="2" charset="0"/>
            </a:endParaRPr>
          </a:p>
          <a:p>
            <a:pPr algn="just" fontAlgn="base"/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	Assim, o paciente </a:t>
            </a:r>
            <a:r>
              <a:rPr lang="pt-BR" b="0" i="1" u="sng" dirty="0">
                <a:solidFill>
                  <a:srgbClr val="000000"/>
                </a:solidFill>
                <a:effectLst/>
                <a:latin typeface="Montserrat" pitchFamily="2" charset="0"/>
              </a:rPr>
              <a:t>irá para uma única fila</a:t>
            </a:r>
            <a:r>
              <a:rPr lang="pt-BR" b="0" i="0" dirty="0">
                <a:solidFill>
                  <a:srgbClr val="000000"/>
                </a:solidFill>
                <a:effectLst/>
                <a:latin typeface="Montserrat" pitchFamily="2" charset="0"/>
              </a:rPr>
              <a:t>, com agendamento específico e garantia de retorno para a eAP que acompanha o caso.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5A9937B-C9E6-F02F-12A3-CDEA76B5E5EE}"/>
              </a:ext>
            </a:extLst>
          </p:cNvPr>
          <p:cNvSpPr/>
          <p:nvPr/>
        </p:nvSpPr>
        <p:spPr>
          <a:xfrm>
            <a:off x="0" y="4843559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0AFD8FBF-E79E-F069-B981-51B255F95625}"/>
              </a:ext>
            </a:extLst>
          </p:cNvPr>
          <p:cNvSpPr/>
          <p:nvPr/>
        </p:nvSpPr>
        <p:spPr>
          <a:xfrm>
            <a:off x="10748682" y="147133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7501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7BBA2EA8-E3CB-BD50-976E-F9FF03B94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5" name="Imagem 4" descr="Logotipo&#10;&#10;Descrição gerada automaticamente">
            <a:extLst>
              <a:ext uri="{FF2B5EF4-FFF2-40B4-BE49-F238E27FC236}">
                <a16:creationId xmlns:a16="http://schemas.microsoft.com/office/drawing/2014/main" id="{3D75E201-6451-C7FB-02B3-9B1A490C1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85D368C-A8F0-09B7-D948-76D7ACC502DB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57ED0F5-8666-B1DC-0123-C9C510230D6B}"/>
              </a:ext>
            </a:extLst>
          </p:cNvPr>
          <p:cNvSpPr txBox="1"/>
          <p:nvPr/>
        </p:nvSpPr>
        <p:spPr>
          <a:xfrm>
            <a:off x="362394" y="534724"/>
            <a:ext cx="6220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0" i="0" dirty="0">
                <a:effectLst/>
                <a:latin typeface="Montserrat" pitchFamily="2" charset="0"/>
              </a:rPr>
              <a:t>Programa Mais Acesso a Especialistas – PMAE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A21F55E-67B1-F710-85F9-30E22C7F611F}"/>
              </a:ext>
            </a:extLst>
          </p:cNvPr>
          <p:cNvSpPr txBox="1"/>
          <p:nvPr/>
        </p:nvSpPr>
        <p:spPr>
          <a:xfrm>
            <a:off x="689657" y="1038670"/>
            <a:ext cx="6220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0" i="1" dirty="0">
                <a:effectLst/>
                <a:latin typeface="Montserrat" pitchFamily="2" charset="0"/>
              </a:rPr>
              <a:t>Oferta de Cuidados Integrados – </a:t>
            </a:r>
            <a:r>
              <a:rPr lang="pt-BR" sz="1800" i="1" dirty="0">
                <a:effectLst/>
                <a:latin typeface="Montserrat" pitchFamily="2" charset="0"/>
              </a:rPr>
              <a:t>OCI’s</a:t>
            </a:r>
            <a:endParaRPr lang="pt-BR" sz="1800" i="1" dirty="0">
              <a:latin typeface="Montserrat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59D81E6-74D9-0C8D-B619-69BD08EC0F23}"/>
              </a:ext>
            </a:extLst>
          </p:cNvPr>
          <p:cNvSpPr txBox="1"/>
          <p:nvPr/>
        </p:nvSpPr>
        <p:spPr>
          <a:xfrm>
            <a:off x="696692" y="1582340"/>
            <a:ext cx="1079861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Portaria GM/MS nº 1.604, de 18 de outubro de 2023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Estabelece a Política Nacional de Atenção Especializada em Saúde (PNAES), no âmbito do Sistema Único de Saúde (SUS) com novas diretrizes e regulamentações para a organização e funcionamento dos serviços de atenção Secundária e Terciária.</a:t>
            </a:r>
          </a:p>
          <a:p>
            <a:pPr lvl="1" algn="just"/>
            <a:endParaRPr lang="pt-BR" dirty="0">
              <a:latin typeface="Montserra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Portaria GM/MS nº 3.492, de 8 de abril de 2024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Define os atributos e regras condicionadas na Tabela de Procedimentos, Medicamentos, Órteses, Próteses e Materiais Especiais do Sistema Único de Saúde (SUS).</a:t>
            </a:r>
          </a:p>
          <a:p>
            <a:pPr lvl="1"/>
            <a:endParaRPr lang="pt-BR" dirty="0">
              <a:latin typeface="Montserra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Portaria SAES/MS nº 1640, de 7 de maio de 2024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Dispõe sobre a operacionalização do Programa Nacional de Expansão e Qualificação da Atenção Ambulatorial Especializada no âmbito do Sistema Único de Saúde (SUS).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DF2856E-18A4-DACE-2466-7F27868678E2}"/>
              </a:ext>
            </a:extLst>
          </p:cNvPr>
          <p:cNvSpPr/>
          <p:nvPr/>
        </p:nvSpPr>
        <p:spPr>
          <a:xfrm>
            <a:off x="0" y="5393187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223C1AD-DB2B-FDD1-DD7B-D90FE1732A00}"/>
              </a:ext>
            </a:extLst>
          </p:cNvPr>
          <p:cNvSpPr/>
          <p:nvPr/>
        </p:nvSpPr>
        <p:spPr>
          <a:xfrm>
            <a:off x="10748682" y="147133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765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7BBA2EA8-E3CB-BD50-976E-F9FF03B94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5" name="Imagem 4" descr="Logotipo&#10;&#10;Descrição gerada automaticamente">
            <a:extLst>
              <a:ext uri="{FF2B5EF4-FFF2-40B4-BE49-F238E27FC236}">
                <a16:creationId xmlns:a16="http://schemas.microsoft.com/office/drawing/2014/main" id="{3D75E201-6451-C7FB-02B3-9B1A490C1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85D368C-A8F0-09B7-D948-76D7ACC502DB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57ED0F5-8666-B1DC-0123-C9C510230D6B}"/>
              </a:ext>
            </a:extLst>
          </p:cNvPr>
          <p:cNvSpPr txBox="1"/>
          <p:nvPr/>
        </p:nvSpPr>
        <p:spPr>
          <a:xfrm>
            <a:off x="362394" y="534724"/>
            <a:ext cx="6220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0" dirty="0">
                <a:effectLst/>
                <a:latin typeface="Montserrat" pitchFamily="2" charset="0"/>
              </a:rPr>
              <a:t>P</a:t>
            </a:r>
            <a:r>
              <a:rPr lang="pt-BR" sz="1800" i="0" dirty="0">
                <a:effectLst/>
                <a:latin typeface="Montserrat" pitchFamily="2" charset="0"/>
              </a:rPr>
              <a:t>rograma </a:t>
            </a:r>
            <a:r>
              <a:rPr lang="pt-BR" sz="1800" b="1" i="0" dirty="0">
                <a:effectLst/>
                <a:latin typeface="Montserrat" pitchFamily="2" charset="0"/>
              </a:rPr>
              <a:t>M</a:t>
            </a:r>
            <a:r>
              <a:rPr lang="pt-BR" sz="1800" i="0" dirty="0">
                <a:effectLst/>
                <a:latin typeface="Montserrat" pitchFamily="2" charset="0"/>
              </a:rPr>
              <a:t>ais </a:t>
            </a:r>
            <a:r>
              <a:rPr lang="pt-BR" sz="1800" b="1" i="0" dirty="0">
                <a:effectLst/>
                <a:latin typeface="Montserrat" pitchFamily="2" charset="0"/>
              </a:rPr>
              <a:t>A</a:t>
            </a:r>
            <a:r>
              <a:rPr lang="pt-BR" sz="1800" i="0" dirty="0">
                <a:effectLst/>
                <a:latin typeface="Montserrat" pitchFamily="2" charset="0"/>
              </a:rPr>
              <a:t>cesso a </a:t>
            </a:r>
            <a:r>
              <a:rPr lang="pt-BR" sz="1800" b="1" i="0" dirty="0">
                <a:effectLst/>
                <a:latin typeface="Montserrat" pitchFamily="2" charset="0"/>
              </a:rPr>
              <a:t>E</a:t>
            </a:r>
            <a:r>
              <a:rPr lang="pt-BR" sz="1800" i="0" dirty="0">
                <a:effectLst/>
                <a:latin typeface="Montserrat" pitchFamily="2" charset="0"/>
              </a:rPr>
              <a:t>specialistas – PMAE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A21F55E-67B1-F710-85F9-30E22C7F611F}"/>
              </a:ext>
            </a:extLst>
          </p:cNvPr>
          <p:cNvSpPr txBox="1"/>
          <p:nvPr/>
        </p:nvSpPr>
        <p:spPr>
          <a:xfrm>
            <a:off x="689657" y="1038670"/>
            <a:ext cx="6220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1" dirty="0">
                <a:effectLst/>
                <a:latin typeface="Montserrat" pitchFamily="2" charset="0"/>
              </a:rPr>
              <a:t>O</a:t>
            </a:r>
            <a:r>
              <a:rPr lang="pt-BR" sz="1800" b="0" i="1" dirty="0">
                <a:effectLst/>
                <a:latin typeface="Montserrat" pitchFamily="2" charset="0"/>
              </a:rPr>
              <a:t>ferta de </a:t>
            </a:r>
            <a:r>
              <a:rPr lang="pt-BR" sz="1800" b="1" i="1" dirty="0">
                <a:effectLst/>
                <a:latin typeface="Montserrat" pitchFamily="2" charset="0"/>
              </a:rPr>
              <a:t>C</a:t>
            </a:r>
            <a:r>
              <a:rPr lang="pt-BR" sz="1800" b="0" i="1" dirty="0">
                <a:effectLst/>
                <a:latin typeface="Montserrat" pitchFamily="2" charset="0"/>
              </a:rPr>
              <a:t>uidados </a:t>
            </a:r>
            <a:r>
              <a:rPr lang="pt-BR" sz="1800" b="1" i="1" dirty="0">
                <a:effectLst/>
                <a:latin typeface="Montserrat" pitchFamily="2" charset="0"/>
              </a:rPr>
              <a:t>I</a:t>
            </a:r>
            <a:r>
              <a:rPr lang="pt-BR" sz="1800" b="0" i="1" dirty="0">
                <a:effectLst/>
                <a:latin typeface="Montserrat" pitchFamily="2" charset="0"/>
              </a:rPr>
              <a:t>ntegrados – </a:t>
            </a:r>
            <a:r>
              <a:rPr lang="pt-BR" sz="1800" i="1" dirty="0">
                <a:effectLst/>
                <a:latin typeface="Montserrat" pitchFamily="2" charset="0"/>
              </a:rPr>
              <a:t>OCI’s</a:t>
            </a:r>
            <a:endParaRPr lang="pt-BR" sz="1800" i="1" dirty="0">
              <a:latin typeface="Montserrat" pitchFamily="2" charset="0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C6904C12-31D0-A508-DB57-96E1C00B4635}"/>
              </a:ext>
            </a:extLst>
          </p:cNvPr>
          <p:cNvGrpSpPr/>
          <p:nvPr/>
        </p:nvGrpSpPr>
        <p:grpSpPr>
          <a:xfrm>
            <a:off x="788282" y="3134457"/>
            <a:ext cx="7128543" cy="2031325"/>
            <a:chOff x="502532" y="2594395"/>
            <a:chExt cx="7128543" cy="2031325"/>
          </a:xfrm>
        </p:grpSpPr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559D81E6-74D9-0C8D-B619-69BD08EC0F23}"/>
                </a:ext>
              </a:extLst>
            </p:cNvPr>
            <p:cNvSpPr txBox="1"/>
            <p:nvPr/>
          </p:nvSpPr>
          <p:spPr>
            <a:xfrm>
              <a:off x="502532" y="2594395"/>
              <a:ext cx="7008785" cy="203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1.821, de 11 de junho de 2024</a:t>
              </a:r>
              <a:br>
                <a:rPr lang="pt-BR" dirty="0">
                  <a:latin typeface="Montserrat" pitchFamily="2" charset="0"/>
                </a:rPr>
              </a:br>
              <a:endParaRPr lang="pt-BR" dirty="0">
                <a:latin typeface="Montserrat" pitchFamily="2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1.822, de 11 de junho de 2024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1.823, de 11 de junho de 2024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1.824, de 11 de junho de 2024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1.825, de 11 de junho de 2024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pt-BR" dirty="0">
                  <a:latin typeface="Montserrat" pitchFamily="2" charset="0"/>
                </a:rPr>
                <a:t>Portaria SAES/MS nº 1.826, de 11 de junho de 2024</a:t>
              </a:r>
            </a:p>
          </p:txBody>
        </p:sp>
        <p:sp>
          <p:nvSpPr>
            <p:cNvPr id="13" name="Chave Direita 12">
              <a:extLst>
                <a:ext uri="{FF2B5EF4-FFF2-40B4-BE49-F238E27FC236}">
                  <a16:creationId xmlns:a16="http://schemas.microsoft.com/office/drawing/2014/main" id="{B7CC9494-98D2-E589-1672-3B9289BDA164}"/>
                </a:ext>
              </a:extLst>
            </p:cNvPr>
            <p:cNvSpPr/>
            <p:nvPr/>
          </p:nvSpPr>
          <p:spPr>
            <a:xfrm>
              <a:off x="6996666" y="3346750"/>
              <a:ext cx="634409" cy="1095376"/>
            </a:xfrm>
            <a:prstGeom prst="rightBrac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F1CC0C0B-5E98-74E6-2AEC-C76618AE2157}"/>
              </a:ext>
            </a:extLst>
          </p:cNvPr>
          <p:cNvSpPr txBox="1"/>
          <p:nvPr/>
        </p:nvSpPr>
        <p:spPr>
          <a:xfrm>
            <a:off x="7899326" y="3737953"/>
            <a:ext cx="294964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Cardiologia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Ortopedia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Oncologia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Otorrinolaringologia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Oftalmologia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0C1FB57-4041-5C42-C856-2502F819EFEC}"/>
              </a:ext>
            </a:extLst>
          </p:cNvPr>
          <p:cNvSpPr txBox="1"/>
          <p:nvPr/>
        </p:nvSpPr>
        <p:spPr>
          <a:xfrm>
            <a:off x="7321557" y="2296120"/>
            <a:ext cx="48631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latin typeface="Montserrat" pitchFamily="2" charset="0"/>
              </a:rPr>
              <a:t>Programa Nacional de Expansão e Qualificação da Atenção Ambulatorial Especializada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9DB8E22-DA65-D9DD-10B6-A4A83006434D}"/>
              </a:ext>
            </a:extLst>
          </p:cNvPr>
          <p:cNvSpPr/>
          <p:nvPr/>
        </p:nvSpPr>
        <p:spPr>
          <a:xfrm>
            <a:off x="6909703" y="2026024"/>
            <a:ext cx="694201" cy="875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: Angulado 3">
            <a:extLst>
              <a:ext uri="{FF2B5EF4-FFF2-40B4-BE49-F238E27FC236}">
                <a16:creationId xmlns:a16="http://schemas.microsoft.com/office/drawing/2014/main" id="{7AFDE52F-9E35-551E-A181-423B7E612AA2}"/>
              </a:ext>
            </a:extLst>
          </p:cNvPr>
          <p:cNvCxnSpPr>
            <a:cxnSpLocks/>
          </p:cNvCxnSpPr>
          <p:nvPr/>
        </p:nvCxnSpPr>
        <p:spPr>
          <a:xfrm flipV="1">
            <a:off x="6589062" y="2469767"/>
            <a:ext cx="1014842" cy="100284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tângulo 10">
            <a:extLst>
              <a:ext uri="{FF2B5EF4-FFF2-40B4-BE49-F238E27FC236}">
                <a16:creationId xmlns:a16="http://schemas.microsoft.com/office/drawing/2014/main" id="{06BDD123-81D5-4DE7-7A51-342CAB61CF5C}"/>
              </a:ext>
            </a:extLst>
          </p:cNvPr>
          <p:cNvSpPr/>
          <p:nvPr/>
        </p:nvSpPr>
        <p:spPr>
          <a:xfrm>
            <a:off x="0" y="5367999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019FFF0A-0BDC-FC4F-CE8D-63913CBB37FA}"/>
              </a:ext>
            </a:extLst>
          </p:cNvPr>
          <p:cNvSpPr/>
          <p:nvPr/>
        </p:nvSpPr>
        <p:spPr>
          <a:xfrm>
            <a:off x="10748682" y="147133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7594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5148640-20EA-FD60-042B-DBFB80559D1D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EB520918-B524-7FC4-8F0E-9788037CC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87F4EDBF-7A1C-8DDF-16B0-2E21B87FE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30A4ED4-C1FB-8675-E7D5-3A64D61B63C1}"/>
              </a:ext>
            </a:extLst>
          </p:cNvPr>
          <p:cNvSpPr txBox="1"/>
          <p:nvPr/>
        </p:nvSpPr>
        <p:spPr>
          <a:xfrm>
            <a:off x="106951" y="1113216"/>
            <a:ext cx="1103975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i="1" dirty="0">
                <a:latin typeface="Montserrat" pitchFamily="2" charset="0"/>
              </a:rPr>
              <a:t>	A Comissão Intergestores Bipartite aprova a Nota Técnica com Orientações e subsídios para elaboração e implantação do Plano de Ação Regional – PAR do Programa Mais Acesso à Especialistas – PMAE, no Estado de São Paulo.</a:t>
            </a:r>
          </a:p>
          <a:p>
            <a:pPr algn="just"/>
            <a:endParaRPr lang="pt-BR" i="1" dirty="0">
              <a:latin typeface="Montserrat" pitchFamily="2" charset="0"/>
            </a:endParaRPr>
          </a:p>
          <a:p>
            <a:pPr algn="just"/>
            <a:r>
              <a:rPr lang="pt-BR" i="1" dirty="0">
                <a:latin typeface="Montserrat" pitchFamily="2" charset="0"/>
              </a:rPr>
              <a:t>	O PAR será elaborado com </a:t>
            </a:r>
            <a:r>
              <a:rPr lang="pt-BR" i="1" u="sng" dirty="0">
                <a:highlight>
                  <a:srgbClr val="FFFF00"/>
                </a:highlight>
                <a:latin typeface="Montserrat" pitchFamily="2" charset="0"/>
              </a:rPr>
              <a:t>abrangência macrorregional (RRAS) </a:t>
            </a:r>
            <a:r>
              <a:rPr lang="pt-BR" i="1" dirty="0">
                <a:latin typeface="Montserrat" pitchFamily="2" charset="0"/>
              </a:rPr>
              <a:t>e excepcionalmente, mediante justificativa, poderá ter abrangência regional (Região de Saúde).</a:t>
            </a:r>
          </a:p>
          <a:p>
            <a:pPr algn="just"/>
            <a:endParaRPr lang="pt-BR" i="1" dirty="0">
              <a:latin typeface="Montserrat" pitchFamily="2" charset="0"/>
            </a:endParaRPr>
          </a:p>
          <a:p>
            <a:pPr algn="just"/>
            <a:r>
              <a:rPr lang="pt-BR" i="1" dirty="0">
                <a:latin typeface="Montserrat" pitchFamily="2" charset="0"/>
              </a:rPr>
              <a:t>	Deverá ser constituído um Grupo Condutor Bipartite do PAR para sua elaboração e posterior discussão nos Comitês de Executivos de Governança Macrorregional e </a:t>
            </a:r>
            <a:r>
              <a:rPr lang="pt-BR" i="1" u="sng" dirty="0">
                <a:highlight>
                  <a:srgbClr val="FFFF00"/>
                </a:highlight>
                <a:latin typeface="Montserrat" pitchFamily="2" charset="0"/>
              </a:rPr>
              <a:t>aprovação nas respectivas CIR.</a:t>
            </a:r>
          </a:p>
          <a:p>
            <a:pPr algn="just"/>
            <a:endParaRPr lang="pt-BR" i="1" u="sng" dirty="0">
              <a:latin typeface="Montserrat" pitchFamily="2" charset="0"/>
            </a:endParaRPr>
          </a:p>
          <a:p>
            <a:pPr algn="just"/>
            <a:r>
              <a:rPr lang="pt-BR" i="1" dirty="0">
                <a:latin typeface="Montserrat" pitchFamily="2" charset="0"/>
              </a:rPr>
              <a:t>	Para aprovação do PAR pelo Ministério da Saúde, todos os gestores da área de abrangência do PAR devem ter realizado a adesão ao PMAE no Sistema INVESTSUS.</a:t>
            </a:r>
          </a:p>
          <a:p>
            <a:pPr algn="just"/>
            <a:endParaRPr lang="pt-BR" i="1" dirty="0">
              <a:latin typeface="Montserrat" pitchFamily="2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23AEAE0A-840F-B160-30B7-B91D986B031F}"/>
              </a:ext>
            </a:extLst>
          </p:cNvPr>
          <p:cNvSpPr/>
          <p:nvPr/>
        </p:nvSpPr>
        <p:spPr>
          <a:xfrm>
            <a:off x="0" y="4843559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5ECFA207-F334-DDC7-559B-D497419310C6}"/>
              </a:ext>
            </a:extLst>
          </p:cNvPr>
          <p:cNvSpPr/>
          <p:nvPr/>
        </p:nvSpPr>
        <p:spPr>
          <a:xfrm>
            <a:off x="10748682" y="73981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842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5148640-20EA-FD60-042B-DBFB80559D1D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EB520918-B524-7FC4-8F0E-9788037CC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87F4EDBF-7A1C-8DDF-16B0-2E21B87FE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30A4ED4-C1FB-8675-E7D5-3A64D61B63C1}"/>
              </a:ext>
            </a:extLst>
          </p:cNvPr>
          <p:cNvSpPr txBox="1"/>
          <p:nvPr/>
        </p:nvSpPr>
        <p:spPr>
          <a:xfrm>
            <a:off x="576122" y="2413337"/>
            <a:ext cx="1103975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i="1" dirty="0">
                <a:latin typeface="Montserrat" pitchFamily="2" charset="0"/>
              </a:rPr>
              <a:t>	Considerando, ainda, o processo de regionalização em curso no estado de São Paulo, que identificou os principais problemas de saúde e apontou a necessidade de melhoria do acesso às ações e aos serviços de saúde. </a:t>
            </a:r>
          </a:p>
          <a:p>
            <a:pPr algn="just"/>
            <a:endParaRPr lang="pt-BR" i="1" dirty="0">
              <a:latin typeface="Montserrat" pitchFamily="2" charset="0"/>
            </a:endParaRPr>
          </a:p>
          <a:p>
            <a:pPr algn="just"/>
            <a:r>
              <a:rPr lang="pt-BR" i="1" dirty="0">
                <a:latin typeface="Montserrat" pitchFamily="2" charset="0"/>
              </a:rPr>
              <a:t>	Contribuindo para o debate e a formulação de estratégias que promovam um sistema de saúde mais integrado, equitativo e sustentável, atendendo de forma mais eficaz às necessidades da população paulista e melhorando os indicadores de saúde no estado.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B5082A4-CEB9-7081-E58B-B48FA6022935}"/>
              </a:ext>
            </a:extLst>
          </p:cNvPr>
          <p:cNvSpPr/>
          <p:nvPr/>
        </p:nvSpPr>
        <p:spPr>
          <a:xfrm>
            <a:off x="0" y="4843559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225EEBE-A7CC-4D02-C6F3-D035DA110EE6}"/>
              </a:ext>
            </a:extLst>
          </p:cNvPr>
          <p:cNvSpPr/>
          <p:nvPr/>
        </p:nvSpPr>
        <p:spPr>
          <a:xfrm>
            <a:off x="10748682" y="1471333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3145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5148640-20EA-FD60-042B-DBFB80559D1D}"/>
              </a:ext>
            </a:extLst>
          </p:cNvPr>
          <p:cNvSpPr txBox="1"/>
          <p:nvPr/>
        </p:nvSpPr>
        <p:spPr>
          <a:xfrm>
            <a:off x="0" y="0"/>
            <a:ext cx="44656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postage" panose="02000603000000000000" pitchFamily="2" charset="0"/>
                <a:ea typeface="postage" panose="02000603000000000000" pitchFamily="2" charset="0"/>
              </a:rPr>
              <a:t>G</a:t>
            </a:r>
            <a:r>
              <a:rPr lang="pt-BR" sz="2000" dirty="0">
                <a:latin typeface="Montserrat Medium" pitchFamily="2" charset="0"/>
              </a:rPr>
              <a:t>overno do Estado de São Paulo</a:t>
            </a:r>
          </a:p>
        </p:txBody>
      </p:sp>
      <p:pic>
        <p:nvPicPr>
          <p:cNvPr id="3" name="Imagem 2" descr="Forma&#10;&#10;Descrição gerada automaticamente com confiança média">
            <a:extLst>
              <a:ext uri="{FF2B5EF4-FFF2-40B4-BE49-F238E27FC236}">
                <a16:creationId xmlns:a16="http://schemas.microsoft.com/office/drawing/2014/main" id="{EB520918-B524-7FC4-8F0E-9788037CCE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1" y="6173674"/>
            <a:ext cx="1013012" cy="52339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87F4EDBF-7A1C-8DDF-16B0-2E21B87FE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4512" y="6012739"/>
            <a:ext cx="3388659" cy="84526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30A4ED4-C1FB-8675-E7D5-3A64D61B63C1}"/>
              </a:ext>
            </a:extLst>
          </p:cNvPr>
          <p:cNvSpPr txBox="1"/>
          <p:nvPr/>
        </p:nvSpPr>
        <p:spPr>
          <a:xfrm>
            <a:off x="106951" y="1113216"/>
            <a:ext cx="1103975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i="1" dirty="0">
                <a:latin typeface="Montserrat" pitchFamily="2" charset="0"/>
              </a:rPr>
              <a:t>Links de Apoio:</a:t>
            </a:r>
          </a:p>
          <a:p>
            <a:pPr algn="just"/>
            <a:endParaRPr lang="pt-BR" i="1" dirty="0">
              <a:latin typeface="Montserrat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pt-BR" i="1" dirty="0">
                <a:latin typeface="Montserrat" pitchFamily="2" charset="0"/>
              </a:rPr>
              <a:t>Ministério  da Saúde: </a:t>
            </a:r>
            <a:r>
              <a:rPr lang="pt-BR" i="1" dirty="0">
                <a:latin typeface="Montserrat" pitchFamily="2" charset="0"/>
                <a:hlinkClick r:id="rId4"/>
              </a:rPr>
              <a:t>https://www.gov.br/saude/pt-br/composicao/saes/pmae</a:t>
            </a:r>
            <a:endParaRPr lang="pt-BR" i="1" dirty="0">
              <a:latin typeface="Montserrat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pt-BR" i="1" dirty="0">
              <a:latin typeface="Montserrat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pt-BR" i="1" dirty="0">
                <a:latin typeface="Montserrat" pitchFamily="2" charset="0"/>
              </a:rPr>
              <a:t>Secretaria de Estado da Saúde: </a:t>
            </a:r>
            <a:r>
              <a:rPr lang="pt-BR" i="1" dirty="0">
                <a:latin typeface="Montserrat" pitchFamily="2" charset="0"/>
                <a:hlinkClick r:id="rId5"/>
              </a:rPr>
              <a:t>https://www.saude.sp.gov.br/ses/perfil/gestor/documentos-de-planejamento-em-saude/informacoes-pmae </a:t>
            </a:r>
            <a:endParaRPr lang="pt-BR" i="1" dirty="0">
              <a:latin typeface="Montserrat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pt-BR" i="1" dirty="0">
              <a:latin typeface="Montserrat" pitchFamily="2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pt-BR" i="1" dirty="0">
                <a:latin typeface="Montserrat" pitchFamily="2" charset="0"/>
              </a:rPr>
              <a:t>Orientações Programa Mais Acesso à Especialistas - Live dia 30 de jul. de 2024 COSEMS-SP / MS E SES: </a:t>
            </a:r>
            <a:r>
              <a:rPr lang="pt-BR" i="1" dirty="0">
                <a:latin typeface="Montserrat" pitchFamily="2" charset="0"/>
                <a:hlinkClick r:id="rId6"/>
              </a:rPr>
              <a:t>https://www.youtube.com/live/IOkvzQZncx4?si=5G524istl-X1eJb1</a:t>
            </a:r>
            <a:endParaRPr lang="pt-BR" i="1" dirty="0">
              <a:latin typeface="Montserrat" pitchFamily="2" charset="0"/>
            </a:endParaRPr>
          </a:p>
        </p:txBody>
      </p:sp>
      <p:pic>
        <p:nvPicPr>
          <p:cNvPr id="6" name="Imagem 5" descr="Código QR&#10;&#10;Descrição gerada automaticamente">
            <a:extLst>
              <a:ext uri="{FF2B5EF4-FFF2-40B4-BE49-F238E27FC236}">
                <a16:creationId xmlns:a16="http://schemas.microsoft.com/office/drawing/2014/main" id="{3E222818-603F-D6B1-4F7D-A3BC6F7AAD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9963" y="4055324"/>
            <a:ext cx="1761565" cy="1761565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F51F40CE-2346-BC64-24AF-8CCB920AA60C}"/>
              </a:ext>
            </a:extLst>
          </p:cNvPr>
          <p:cNvSpPr/>
          <p:nvPr/>
        </p:nvSpPr>
        <p:spPr>
          <a:xfrm>
            <a:off x="0" y="5868807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E2D19D4-C199-CCFE-414C-01AA9F1910F0}"/>
              </a:ext>
            </a:extLst>
          </p:cNvPr>
          <p:cNvSpPr/>
          <p:nvPr/>
        </p:nvSpPr>
        <p:spPr>
          <a:xfrm>
            <a:off x="10748682" y="862205"/>
            <a:ext cx="1443318" cy="2510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0792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B7F9E381-056B-491C-71C0-B64F1433B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10505"/>
            <a:ext cx="12192001" cy="145732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2048CA6E-79FE-BF7D-AF35-0F458ED105B9}"/>
              </a:ext>
            </a:extLst>
          </p:cNvPr>
          <p:cNvSpPr txBox="1">
            <a:spLocks/>
          </p:cNvSpPr>
          <p:nvPr/>
        </p:nvSpPr>
        <p:spPr>
          <a:xfrm>
            <a:off x="2928541" y="3801911"/>
            <a:ext cx="6334918" cy="872817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7200" b="1" dirty="0">
                <a:latin typeface="Montserrat Medium" pitchFamily="2" charset="0"/>
                <a:ea typeface="Verdana" panose="020B0604030504040204" pitchFamily="34" charset="0"/>
                <a:cs typeface="Verdana" panose="020B0604030504040204" pitchFamily="34" charset="0"/>
              </a:rPr>
              <a:t>OBRI</a:t>
            </a:r>
            <a:r>
              <a:rPr lang="pt-BR" sz="7200" b="1" dirty="0">
                <a:latin typeface="Eras Medium ITC" panose="020B06020305040208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pt-BR" sz="7200" b="1" dirty="0">
                <a:latin typeface="Montserrat Medium" pitchFamily="2" charset="0"/>
                <a:ea typeface="Verdana" panose="020B0604030504040204" pitchFamily="34" charset="0"/>
                <a:cs typeface="Verdana" panose="020B0604030504040204" pitchFamily="34" charset="0"/>
              </a:rPr>
              <a:t>ADO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BD47B0-9FC4-BFF9-F667-8D4C7ACD186A}"/>
              </a:ext>
            </a:extLst>
          </p:cNvPr>
          <p:cNvSpPr txBox="1">
            <a:spLocks/>
          </p:cNvSpPr>
          <p:nvPr/>
        </p:nvSpPr>
        <p:spPr>
          <a:xfrm>
            <a:off x="2031340" y="4637721"/>
            <a:ext cx="8129319" cy="63530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1800" b="1" dirty="0">
                <a:latin typeface="Montserrat Medium" pitchFamily="2" charset="0"/>
                <a:ea typeface="Verdana" panose="020B0604030504040204" pitchFamily="34" charset="0"/>
                <a:cs typeface="Verdana" panose="020B0604030504040204" pitchFamily="34" charset="0"/>
              </a:rPr>
              <a:t>Grupo Técnico Bipartite de Atenção Especializada</a:t>
            </a:r>
            <a:endParaRPr lang="pt-BR" sz="7200" b="1" dirty="0">
              <a:latin typeface="Montserrat Medium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8227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798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Arial</vt:lpstr>
      <vt:lpstr>Calibri</vt:lpstr>
      <vt:lpstr>Eras Medium ITC</vt:lpstr>
      <vt:lpstr>Montserrat</vt:lpstr>
      <vt:lpstr>Montserrat Medium</vt:lpstr>
      <vt:lpstr>postage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Thiago Rocha</dc:creator>
  <cp:lastModifiedBy>Marcos Andrey Dompieri</cp:lastModifiedBy>
  <cp:revision>2</cp:revision>
  <dcterms:created xsi:type="dcterms:W3CDTF">2023-03-16T21:20:46Z</dcterms:created>
  <dcterms:modified xsi:type="dcterms:W3CDTF">2024-08-09T11:35:51Z</dcterms:modified>
</cp:coreProperties>
</file>